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3687" r:id="rId2"/>
  </p:sldMasterIdLst>
  <p:notesMasterIdLst>
    <p:notesMasterId r:id="rId17"/>
  </p:notesMasterIdLst>
  <p:sldIdLst>
    <p:sldId id="256" r:id="rId3"/>
    <p:sldId id="257" r:id="rId4"/>
    <p:sldId id="258" r:id="rId5"/>
    <p:sldId id="259" r:id="rId6"/>
    <p:sldId id="260" r:id="rId7"/>
    <p:sldId id="261" r:id="rId8"/>
    <p:sldId id="262" r:id="rId9"/>
    <p:sldId id="267" r:id="rId10"/>
    <p:sldId id="266" r:id="rId11"/>
    <p:sldId id="269" r:id="rId12"/>
    <p:sldId id="268" r:id="rId13"/>
    <p:sldId id="263" r:id="rId14"/>
    <p:sldId id="264" r:id="rId15"/>
    <p:sldId id="265"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Gill Sans" panose="020B0604020202020204" charset="0"/>
      <p:regular r:id="rId22"/>
      <p:bold r:id="rId23"/>
    </p:embeddedFont>
    <p:embeddedFont>
      <p:font typeface="verdana" panose="020B060403050404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D2AA82-545F-485B-8BA9-35FE01D55B59}">
  <a:tblStyle styleId="{BED2AA82-545F-485B-8BA9-35FE01D55B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4"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bd27efef94_2_15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gbd27efef94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bf1efb9cdf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bf1efb9cdf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bd27efef94_2_16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gbd27efef94_2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bf1efb9cdf_6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gbf1efb9cdf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bd27efef94_2_18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gbd27efef94_2_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bd27efef94_2_22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2" name="Google Shape;452;gbd27efef94_2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bd27efef94_6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bd27efef94_6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bd27efef94_6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bd27efef94_6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bd27efef94_10_15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gbd27efef94_10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bf1efb9cd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bf1efb9cd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rgbClr val="3F3F3F"/>
        </a:solidFill>
        <a:effectLst/>
      </p:bgPr>
    </p:bg>
    <p:spTree>
      <p:nvGrpSpPr>
        <p:cNvPr id="1" name="Shape 55"/>
        <p:cNvGrpSpPr/>
        <p:nvPr/>
      </p:nvGrpSpPr>
      <p:grpSpPr>
        <a:xfrm>
          <a:off x="0" y="0"/>
          <a:ext cx="0" cy="0"/>
          <a:chOff x="0" y="0"/>
          <a:chExt cx="0" cy="0"/>
        </a:xfrm>
      </p:grpSpPr>
      <p:sp>
        <p:nvSpPr>
          <p:cNvPr id="56" name="Google Shape;56;p14"/>
          <p:cNvSpPr>
            <a:spLocks noGrp="1"/>
          </p:cNvSpPr>
          <p:nvPr>
            <p:ph type="pic" idx="2"/>
          </p:nvPr>
        </p:nvSpPr>
        <p:spPr>
          <a:xfrm>
            <a:off x="0" y="0"/>
            <a:ext cx="9144000" cy="5143500"/>
          </a:xfrm>
          <a:prstGeom prst="rect">
            <a:avLst/>
          </a:prstGeom>
          <a:solidFill>
            <a:srgbClr val="3F3F3F"/>
          </a:solidFill>
          <a:ln>
            <a:noFill/>
          </a:ln>
        </p:spPr>
        <p:txBody>
          <a:bodyPr spcFirstLastPara="1" wrap="square" lIns="459000" tIns="0" rIns="0" bIns="0" anchor="ctr" anchorCtr="0">
            <a:noAutofit/>
          </a:bodyPr>
          <a:lstStyle>
            <a:lvl1pPr marR="0" lvl="0" algn="l" rtl="0">
              <a:lnSpc>
                <a:spcPct val="100000"/>
              </a:lnSpc>
              <a:spcBef>
                <a:spcPts val="0"/>
              </a:spcBef>
              <a:spcAft>
                <a:spcPts val="0"/>
              </a:spcAft>
              <a:buClr>
                <a:schemeClr val="accent2"/>
              </a:buClr>
              <a:buSzPts val="900"/>
              <a:buFont typeface="Arial"/>
              <a:buNone/>
              <a:defRPr sz="900" b="0" i="1" u="none" strike="noStrike" cap="none">
                <a:solidFill>
                  <a:srgbClr val="BFBFBF"/>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7" name="Google Shape;57;p14"/>
          <p:cNvSpPr txBox="1">
            <a:spLocks noGrp="1"/>
          </p:cNvSpPr>
          <p:nvPr>
            <p:ph type="ctrTitle"/>
          </p:nvPr>
        </p:nvSpPr>
        <p:spPr>
          <a:xfrm>
            <a:off x="1890000" y="0"/>
            <a:ext cx="7254000" cy="5143500"/>
          </a:xfrm>
          <a:prstGeom prst="rect">
            <a:avLst/>
          </a:prstGeom>
          <a:solidFill>
            <a:schemeClr val="dk2">
              <a:alpha val="69800"/>
            </a:schemeClr>
          </a:solidFill>
          <a:ln>
            <a:noFill/>
          </a:ln>
        </p:spPr>
        <p:txBody>
          <a:bodyPr spcFirstLastPara="1" wrap="square" lIns="837000" tIns="0" rIns="135000" bIns="0" anchor="ctr" anchorCtr="0">
            <a:noAutofit/>
          </a:bodyPr>
          <a:lstStyle>
            <a:lvl1pPr lvl="0" algn="l" rtl="0">
              <a:lnSpc>
                <a:spcPct val="90000"/>
              </a:lnSpc>
              <a:spcBef>
                <a:spcPts val="0"/>
              </a:spcBef>
              <a:spcAft>
                <a:spcPts val="0"/>
              </a:spcAft>
              <a:buClr>
                <a:schemeClr val="lt1"/>
              </a:buClr>
              <a:buSzPts val="3800"/>
              <a:buFont typeface="Gill Sans"/>
              <a:buNone/>
              <a:defRPr sz="3800" cap="none">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2700000" y="3207335"/>
            <a:ext cx="3871200" cy="465000"/>
          </a:xfrm>
          <a:prstGeom prst="rect">
            <a:avLst/>
          </a:prstGeom>
          <a:gradFill>
            <a:gsLst>
              <a:gs pos="0">
                <a:schemeClr val="dk2"/>
              </a:gs>
              <a:gs pos="100000">
                <a:schemeClr val="accent2"/>
              </a:gs>
            </a:gsLst>
            <a:lin ang="14400033" scaled="0"/>
          </a:gradFill>
          <a:ln>
            <a:noFill/>
          </a:ln>
        </p:spPr>
        <p:txBody>
          <a:bodyPr spcFirstLastPara="1" wrap="square" lIns="108000" tIns="0" rIns="0" bIns="0" anchor="ctr" anchorCtr="0">
            <a:noAutofit/>
          </a:bodyPr>
          <a:lstStyle>
            <a:lvl1pPr lvl="0" algn="l" rtl="0">
              <a:lnSpc>
                <a:spcPct val="100000"/>
              </a:lnSpc>
              <a:spcBef>
                <a:spcPts val="0"/>
              </a:spcBef>
              <a:spcAft>
                <a:spcPts val="0"/>
              </a:spcAft>
              <a:buSzPts val="1800"/>
              <a:buNone/>
              <a:defRPr sz="1800" b="1" i="1">
                <a:solidFill>
                  <a:schemeClr val="accent1"/>
                </a:solidFill>
              </a:defRPr>
            </a:lvl1pPr>
            <a:lvl2pPr lvl="1" algn="ctr" rtl="0">
              <a:lnSpc>
                <a:spcPct val="100000"/>
              </a:lnSpc>
              <a:spcBef>
                <a:spcPts val="800"/>
              </a:spcBef>
              <a:spcAft>
                <a:spcPts val="0"/>
              </a:spcAft>
              <a:buSzPts val="1500"/>
              <a:buFont typeface="Arial"/>
              <a:buNone/>
              <a:defRPr sz="1500"/>
            </a:lvl2pPr>
            <a:lvl3pPr lvl="2" algn="ctr" rtl="0">
              <a:lnSpc>
                <a:spcPct val="100000"/>
              </a:lnSpc>
              <a:spcBef>
                <a:spcPts val="800"/>
              </a:spcBef>
              <a:spcAft>
                <a:spcPts val="0"/>
              </a:spcAft>
              <a:buSzPts val="1400"/>
              <a:buNone/>
              <a:defRPr sz="1400"/>
            </a:lvl3pPr>
            <a:lvl4pPr lvl="3" algn="ctr" rtl="0">
              <a:lnSpc>
                <a:spcPct val="100000"/>
              </a:lnSpc>
              <a:spcBef>
                <a:spcPts val="800"/>
              </a:spcBef>
              <a:spcAft>
                <a:spcPts val="0"/>
              </a:spcAft>
              <a:buSzPts val="1000"/>
              <a:buNone/>
              <a:defRPr sz="1200"/>
            </a:lvl4pPr>
            <a:lvl5pPr lvl="4" algn="ctr" rtl="0">
              <a:lnSpc>
                <a:spcPct val="100000"/>
              </a:lnSpc>
              <a:spcBef>
                <a:spcPts val="800"/>
              </a:spcBef>
              <a:spcAft>
                <a:spcPts val="0"/>
              </a:spcAft>
              <a:buClr>
                <a:schemeClr val="dk1"/>
              </a:buClr>
              <a:buSzPts val="1200"/>
              <a:buNone/>
              <a:defRPr sz="1200"/>
            </a:lvl5pPr>
            <a:lvl6pPr lvl="5" algn="ctr" rtl="0">
              <a:lnSpc>
                <a:spcPct val="90000"/>
              </a:lnSpc>
              <a:spcBef>
                <a:spcPts val="8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ftr" idx="11"/>
          </p:nvPr>
        </p:nvSpPr>
        <p:spPr>
          <a:xfrm>
            <a:off x="2700000" y="4696560"/>
            <a:ext cx="56700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ubtitle Only - Light">
  <p:cSld name="Title and Subtitle Only - Light">
    <p:spTree>
      <p:nvGrpSpPr>
        <p:cNvPr id="1" name="Shape 173"/>
        <p:cNvGrpSpPr/>
        <p:nvPr/>
      </p:nvGrpSpPr>
      <p:grpSpPr>
        <a:xfrm>
          <a:off x="0" y="0"/>
          <a:ext cx="0" cy="0"/>
          <a:chOff x="0" y="0"/>
          <a:chExt cx="0" cy="0"/>
        </a:xfrm>
      </p:grpSpPr>
      <p:sp>
        <p:nvSpPr>
          <p:cNvPr id="174" name="Google Shape;174;p23"/>
          <p:cNvSpPr/>
          <p:nvPr/>
        </p:nvSpPr>
        <p:spPr>
          <a:xfrm>
            <a:off x="135000" y="134332"/>
            <a:ext cx="8874000" cy="48855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75" name="Google Shape;175;p23"/>
          <p:cNvSpPr txBox="1">
            <a:spLocks noGrp="1"/>
          </p:cNvSpPr>
          <p:nvPr>
            <p:ph type="body" idx="1"/>
          </p:nvPr>
        </p:nvSpPr>
        <p:spPr>
          <a:xfrm>
            <a:off x="513160" y="1054232"/>
            <a:ext cx="5669700" cy="270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a:solidFill>
                  <a:schemeClr val="dk1"/>
                </a:solidFill>
                <a:latin typeface="Gill Sans"/>
                <a:ea typeface="Gill Sans"/>
                <a:cs typeface="Gill Sans"/>
                <a:sym typeface="Gill Sans"/>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6" name="Google Shape;176;p23"/>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7" name="Google Shape;177;p23"/>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78" name="Google Shape;178;p23"/>
          <p:cNvSpPr txBox="1">
            <a:spLocks noGrp="1"/>
          </p:cNvSpPr>
          <p:nvPr>
            <p:ph type="title"/>
          </p:nvPr>
        </p:nvSpPr>
        <p:spPr>
          <a:xfrm>
            <a:off x="513000" y="606139"/>
            <a:ext cx="5670000" cy="277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9" name="Google Shape;179;p23"/>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rgbClr val="F2F2F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isted Images">
  <p:cSld name="Listed Images">
    <p:spTree>
      <p:nvGrpSpPr>
        <p:cNvPr id="1" name="Shape 180"/>
        <p:cNvGrpSpPr/>
        <p:nvPr/>
      </p:nvGrpSpPr>
      <p:grpSpPr>
        <a:xfrm>
          <a:off x="0" y="0"/>
          <a:ext cx="0" cy="0"/>
          <a:chOff x="0" y="0"/>
          <a:chExt cx="0" cy="0"/>
        </a:xfrm>
      </p:grpSpPr>
      <p:sp>
        <p:nvSpPr>
          <p:cNvPr id="181" name="Google Shape;181;p24"/>
          <p:cNvSpPr/>
          <p:nvPr/>
        </p:nvSpPr>
        <p:spPr>
          <a:xfrm>
            <a:off x="135000" y="134332"/>
            <a:ext cx="8874000" cy="48855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82" name="Google Shape;182;p24"/>
          <p:cNvSpPr txBox="1">
            <a:spLocks noGrp="1"/>
          </p:cNvSpPr>
          <p:nvPr>
            <p:ph type="body" idx="1"/>
          </p:nvPr>
        </p:nvSpPr>
        <p:spPr>
          <a:xfrm>
            <a:off x="513160" y="1054232"/>
            <a:ext cx="5669700" cy="270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a:solidFill>
                  <a:schemeClr val="dk1"/>
                </a:solidFill>
                <a:latin typeface="Gill Sans"/>
                <a:ea typeface="Gill Sans"/>
                <a:cs typeface="Gill Sans"/>
                <a:sym typeface="Gill Sans"/>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3" name="Google Shape;183;p24"/>
          <p:cNvSpPr txBox="1">
            <a:spLocks noGrp="1"/>
          </p:cNvSpPr>
          <p:nvPr>
            <p:ph type="title"/>
          </p:nvPr>
        </p:nvSpPr>
        <p:spPr>
          <a:xfrm>
            <a:off x="513000" y="606139"/>
            <a:ext cx="5670000" cy="277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84" name="Google Shape;184;p24"/>
          <p:cNvSpPr txBox="1">
            <a:spLocks noGrp="1"/>
          </p:cNvSpPr>
          <p:nvPr>
            <p:ph type="body" idx="2"/>
          </p:nvPr>
        </p:nvSpPr>
        <p:spPr>
          <a:xfrm>
            <a:off x="1571625" y="1494700"/>
            <a:ext cx="7041300" cy="821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200"/>
              <a:buNone/>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5" name="Google Shape;185;p24"/>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6" name="Google Shape;186;p24"/>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87" name="Google Shape;187;p24"/>
          <p:cNvSpPr>
            <a:spLocks noGrp="1"/>
          </p:cNvSpPr>
          <p:nvPr>
            <p:ph type="pic" idx="3"/>
          </p:nvPr>
        </p:nvSpPr>
        <p:spPr>
          <a:xfrm>
            <a:off x="513160" y="1494700"/>
            <a:ext cx="821400" cy="8214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8" name="Google Shape;188;p24"/>
          <p:cNvSpPr>
            <a:spLocks noGrp="1"/>
          </p:cNvSpPr>
          <p:nvPr>
            <p:ph type="pic" idx="4"/>
          </p:nvPr>
        </p:nvSpPr>
        <p:spPr>
          <a:xfrm>
            <a:off x="513160" y="2573350"/>
            <a:ext cx="821400" cy="8214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9" name="Google Shape;189;p24"/>
          <p:cNvSpPr>
            <a:spLocks noGrp="1"/>
          </p:cNvSpPr>
          <p:nvPr>
            <p:ph type="pic" idx="5"/>
          </p:nvPr>
        </p:nvSpPr>
        <p:spPr>
          <a:xfrm>
            <a:off x="513160" y="3652000"/>
            <a:ext cx="821400" cy="8214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0" name="Google Shape;190;p24"/>
          <p:cNvSpPr txBox="1">
            <a:spLocks noGrp="1"/>
          </p:cNvSpPr>
          <p:nvPr>
            <p:ph type="body" idx="6"/>
          </p:nvPr>
        </p:nvSpPr>
        <p:spPr>
          <a:xfrm>
            <a:off x="1571625" y="2567054"/>
            <a:ext cx="7041300" cy="821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200"/>
              <a:buNone/>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91" name="Google Shape;191;p24"/>
          <p:cNvSpPr txBox="1">
            <a:spLocks noGrp="1"/>
          </p:cNvSpPr>
          <p:nvPr>
            <p:ph type="body" idx="7"/>
          </p:nvPr>
        </p:nvSpPr>
        <p:spPr>
          <a:xfrm>
            <a:off x="1571625" y="3650888"/>
            <a:ext cx="7041300" cy="821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200"/>
              <a:buNone/>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rgbClr val="3F3F3F"/>
        </a:solidFill>
        <a:effectLst/>
      </p:bgPr>
    </p:bg>
    <p:spTree>
      <p:nvGrpSpPr>
        <p:cNvPr id="1" name="Shape 192"/>
        <p:cNvGrpSpPr/>
        <p:nvPr/>
      </p:nvGrpSpPr>
      <p:grpSpPr>
        <a:xfrm>
          <a:off x="0" y="0"/>
          <a:ext cx="0" cy="0"/>
          <a:chOff x="0" y="0"/>
          <a:chExt cx="0" cy="0"/>
        </a:xfrm>
      </p:grpSpPr>
      <p:sp>
        <p:nvSpPr>
          <p:cNvPr id="193" name="Google Shape;193;p25"/>
          <p:cNvSpPr>
            <a:spLocks noGrp="1"/>
          </p:cNvSpPr>
          <p:nvPr>
            <p:ph type="pic" idx="2"/>
          </p:nvPr>
        </p:nvSpPr>
        <p:spPr>
          <a:xfrm>
            <a:off x="0" y="0"/>
            <a:ext cx="9144000" cy="5143500"/>
          </a:xfrm>
          <a:prstGeom prst="rect">
            <a:avLst/>
          </a:prstGeom>
          <a:solidFill>
            <a:srgbClr val="3F3F3F"/>
          </a:solidFill>
          <a:ln>
            <a:noFill/>
          </a:ln>
        </p:spPr>
        <p:txBody>
          <a:bodyPr spcFirstLastPara="1" wrap="square" lIns="0" tIns="0" rIns="459000" bIns="0" anchor="ctr" anchorCtr="0">
            <a:noAutofit/>
          </a:bodyPr>
          <a:lstStyle>
            <a:lvl1pPr marR="0" lvl="0" algn="r" rtl="0">
              <a:lnSpc>
                <a:spcPct val="100000"/>
              </a:lnSpc>
              <a:spcBef>
                <a:spcPts val="0"/>
              </a:spcBef>
              <a:spcAft>
                <a:spcPts val="0"/>
              </a:spcAft>
              <a:buClr>
                <a:schemeClr val="accent2"/>
              </a:buClr>
              <a:buSzPts val="900"/>
              <a:buFont typeface="Arial"/>
              <a:buNone/>
              <a:defRPr sz="900" b="0" i="1" u="none" strike="noStrike" cap="none">
                <a:solidFill>
                  <a:srgbClr val="BFBFBF"/>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4" name="Google Shape;194;p25"/>
          <p:cNvSpPr txBox="1">
            <a:spLocks noGrp="1"/>
          </p:cNvSpPr>
          <p:nvPr>
            <p:ph type="ctrTitle"/>
          </p:nvPr>
        </p:nvSpPr>
        <p:spPr>
          <a:xfrm>
            <a:off x="0" y="0"/>
            <a:ext cx="7254000" cy="5143500"/>
          </a:xfrm>
          <a:prstGeom prst="rect">
            <a:avLst/>
          </a:prstGeom>
          <a:solidFill>
            <a:schemeClr val="dk2">
              <a:alpha val="69800"/>
            </a:schemeClr>
          </a:solidFill>
          <a:ln>
            <a:noFill/>
          </a:ln>
        </p:spPr>
        <p:txBody>
          <a:bodyPr spcFirstLastPara="1" wrap="square" lIns="837000" tIns="0" rIns="135000" bIns="567000" anchor="ctr" anchorCtr="0">
            <a:noAutofit/>
          </a:bodyPr>
          <a:lstStyle>
            <a:lvl1pPr lvl="0" algn="l" rtl="0">
              <a:lnSpc>
                <a:spcPct val="65000"/>
              </a:lnSpc>
              <a:spcBef>
                <a:spcPts val="0"/>
              </a:spcBef>
              <a:spcAft>
                <a:spcPts val="0"/>
              </a:spcAft>
              <a:buClr>
                <a:schemeClr val="lt1"/>
              </a:buClr>
              <a:buSzPts val="6600"/>
              <a:buFont typeface="Gill Sans"/>
              <a:buNone/>
              <a:defRPr sz="6600" cap="none">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95" name="Google Shape;195;p25"/>
          <p:cNvSpPr txBox="1">
            <a:spLocks noGrp="1"/>
          </p:cNvSpPr>
          <p:nvPr>
            <p:ph type="body" idx="1"/>
          </p:nvPr>
        </p:nvSpPr>
        <p:spPr>
          <a:xfrm>
            <a:off x="1438275" y="3381375"/>
            <a:ext cx="2486100" cy="247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500"/>
              <a:buNone/>
              <a:defRPr sz="1500">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accent1"/>
                </a:solidFill>
              </a:defRPr>
            </a:lvl2pPr>
            <a:lvl3pPr marL="1371600" lvl="2" indent="-228600" algn="l" rtl="0">
              <a:lnSpc>
                <a:spcPct val="100000"/>
              </a:lnSpc>
              <a:spcBef>
                <a:spcPts val="800"/>
              </a:spcBef>
              <a:spcAft>
                <a:spcPts val="0"/>
              </a:spcAft>
              <a:buSzPts val="900"/>
              <a:buNone/>
              <a:defRPr>
                <a:solidFill>
                  <a:schemeClr val="accent1"/>
                </a:solidFill>
              </a:defRPr>
            </a:lvl3pPr>
            <a:lvl4pPr marL="1828800" lvl="3" indent="-228600" algn="l" rtl="0">
              <a:lnSpc>
                <a:spcPct val="100000"/>
              </a:lnSpc>
              <a:spcBef>
                <a:spcPts val="800"/>
              </a:spcBef>
              <a:spcAft>
                <a:spcPts val="0"/>
              </a:spcAft>
              <a:buSzPts val="600"/>
              <a:buNone/>
              <a:defRPr>
                <a:solidFill>
                  <a:schemeClr val="accent1"/>
                </a:solidFill>
              </a:defRPr>
            </a:lvl4pPr>
            <a:lvl5pPr marL="2286000" lvl="4" indent="-228600" algn="l" rtl="0">
              <a:lnSpc>
                <a:spcPct val="100000"/>
              </a:lnSpc>
              <a:spcBef>
                <a:spcPts val="800"/>
              </a:spcBef>
              <a:spcAft>
                <a:spcPts val="0"/>
              </a:spcAft>
              <a:buClr>
                <a:schemeClr val="accent1"/>
              </a:buClr>
              <a:buSzPts val="800"/>
              <a:buNone/>
              <a:defRPr>
                <a:solidFill>
                  <a:schemeClr val="accen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96" name="Google Shape;196;p25"/>
          <p:cNvSpPr txBox="1">
            <a:spLocks noGrp="1"/>
          </p:cNvSpPr>
          <p:nvPr>
            <p:ph type="body" idx="3"/>
          </p:nvPr>
        </p:nvSpPr>
        <p:spPr>
          <a:xfrm>
            <a:off x="1438275" y="3885017"/>
            <a:ext cx="2486100" cy="1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200"/>
              <a:buNone/>
              <a:defRPr sz="12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accent1"/>
                </a:solidFill>
              </a:defRPr>
            </a:lvl2pPr>
            <a:lvl3pPr marL="1371600" lvl="2" indent="-228600" algn="l" rtl="0">
              <a:lnSpc>
                <a:spcPct val="100000"/>
              </a:lnSpc>
              <a:spcBef>
                <a:spcPts val="800"/>
              </a:spcBef>
              <a:spcAft>
                <a:spcPts val="0"/>
              </a:spcAft>
              <a:buSzPts val="900"/>
              <a:buNone/>
              <a:defRPr>
                <a:solidFill>
                  <a:schemeClr val="accent1"/>
                </a:solidFill>
              </a:defRPr>
            </a:lvl3pPr>
            <a:lvl4pPr marL="1828800" lvl="3" indent="-228600" algn="l" rtl="0">
              <a:lnSpc>
                <a:spcPct val="100000"/>
              </a:lnSpc>
              <a:spcBef>
                <a:spcPts val="800"/>
              </a:spcBef>
              <a:spcAft>
                <a:spcPts val="0"/>
              </a:spcAft>
              <a:buSzPts val="600"/>
              <a:buNone/>
              <a:defRPr>
                <a:solidFill>
                  <a:schemeClr val="accent1"/>
                </a:solidFill>
              </a:defRPr>
            </a:lvl4pPr>
            <a:lvl5pPr marL="2286000" lvl="4" indent="-228600" algn="l" rtl="0">
              <a:lnSpc>
                <a:spcPct val="100000"/>
              </a:lnSpc>
              <a:spcBef>
                <a:spcPts val="800"/>
              </a:spcBef>
              <a:spcAft>
                <a:spcPts val="0"/>
              </a:spcAft>
              <a:buClr>
                <a:schemeClr val="accent1"/>
              </a:buClr>
              <a:buSzPts val="800"/>
              <a:buNone/>
              <a:defRPr>
                <a:solidFill>
                  <a:schemeClr val="accen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97" name="Google Shape;197;p25"/>
          <p:cNvSpPr txBox="1">
            <a:spLocks noGrp="1"/>
          </p:cNvSpPr>
          <p:nvPr>
            <p:ph type="body" idx="4"/>
          </p:nvPr>
        </p:nvSpPr>
        <p:spPr>
          <a:xfrm>
            <a:off x="1438275" y="4262671"/>
            <a:ext cx="2486100" cy="1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200"/>
              <a:buNone/>
              <a:defRPr sz="12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accent1"/>
                </a:solidFill>
              </a:defRPr>
            </a:lvl2pPr>
            <a:lvl3pPr marL="1371600" lvl="2" indent="-228600" algn="l" rtl="0">
              <a:lnSpc>
                <a:spcPct val="100000"/>
              </a:lnSpc>
              <a:spcBef>
                <a:spcPts val="800"/>
              </a:spcBef>
              <a:spcAft>
                <a:spcPts val="0"/>
              </a:spcAft>
              <a:buSzPts val="900"/>
              <a:buNone/>
              <a:defRPr>
                <a:solidFill>
                  <a:schemeClr val="accent1"/>
                </a:solidFill>
              </a:defRPr>
            </a:lvl3pPr>
            <a:lvl4pPr marL="1828800" lvl="3" indent="-228600" algn="l" rtl="0">
              <a:lnSpc>
                <a:spcPct val="100000"/>
              </a:lnSpc>
              <a:spcBef>
                <a:spcPts val="800"/>
              </a:spcBef>
              <a:spcAft>
                <a:spcPts val="0"/>
              </a:spcAft>
              <a:buSzPts val="600"/>
              <a:buNone/>
              <a:defRPr>
                <a:solidFill>
                  <a:schemeClr val="accent1"/>
                </a:solidFill>
              </a:defRPr>
            </a:lvl4pPr>
            <a:lvl5pPr marL="2286000" lvl="4" indent="-228600" algn="l" rtl="0">
              <a:lnSpc>
                <a:spcPct val="100000"/>
              </a:lnSpc>
              <a:spcBef>
                <a:spcPts val="800"/>
              </a:spcBef>
              <a:spcAft>
                <a:spcPts val="0"/>
              </a:spcAft>
              <a:buClr>
                <a:schemeClr val="accent1"/>
              </a:buClr>
              <a:buSzPts val="800"/>
              <a:buNone/>
              <a:defRPr>
                <a:solidFill>
                  <a:schemeClr val="accen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98" name="Google Shape;198;p25"/>
          <p:cNvSpPr txBox="1">
            <a:spLocks noGrp="1"/>
          </p:cNvSpPr>
          <p:nvPr>
            <p:ph type="body" idx="5"/>
          </p:nvPr>
        </p:nvSpPr>
        <p:spPr>
          <a:xfrm>
            <a:off x="1438275" y="3616433"/>
            <a:ext cx="2486100" cy="1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800"/>
              <a:buNone/>
              <a:defRPr sz="800" i="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accent1"/>
                </a:solidFill>
              </a:defRPr>
            </a:lvl2pPr>
            <a:lvl3pPr marL="1371600" lvl="2" indent="-228600" algn="l" rtl="0">
              <a:lnSpc>
                <a:spcPct val="100000"/>
              </a:lnSpc>
              <a:spcBef>
                <a:spcPts val="800"/>
              </a:spcBef>
              <a:spcAft>
                <a:spcPts val="0"/>
              </a:spcAft>
              <a:buSzPts val="900"/>
              <a:buNone/>
              <a:defRPr>
                <a:solidFill>
                  <a:schemeClr val="accent1"/>
                </a:solidFill>
              </a:defRPr>
            </a:lvl3pPr>
            <a:lvl4pPr marL="1828800" lvl="3" indent="-228600" algn="l" rtl="0">
              <a:lnSpc>
                <a:spcPct val="100000"/>
              </a:lnSpc>
              <a:spcBef>
                <a:spcPts val="800"/>
              </a:spcBef>
              <a:spcAft>
                <a:spcPts val="0"/>
              </a:spcAft>
              <a:buSzPts val="600"/>
              <a:buNone/>
              <a:defRPr>
                <a:solidFill>
                  <a:schemeClr val="accent1"/>
                </a:solidFill>
              </a:defRPr>
            </a:lvl4pPr>
            <a:lvl5pPr marL="2286000" lvl="4" indent="-228600" algn="l" rtl="0">
              <a:lnSpc>
                <a:spcPct val="100000"/>
              </a:lnSpc>
              <a:spcBef>
                <a:spcPts val="800"/>
              </a:spcBef>
              <a:spcAft>
                <a:spcPts val="0"/>
              </a:spcAft>
              <a:buClr>
                <a:schemeClr val="accent1"/>
              </a:buClr>
              <a:buSzPts val="800"/>
              <a:buNone/>
              <a:defRPr>
                <a:solidFill>
                  <a:schemeClr val="accen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9"/>
        <p:cNvGrpSpPr/>
        <p:nvPr/>
      </p:nvGrpSpPr>
      <p:grpSpPr>
        <a:xfrm>
          <a:off x="0" y="0"/>
          <a:ext cx="0" cy="0"/>
          <a:chOff x="0" y="0"/>
          <a:chExt cx="0" cy="0"/>
        </a:xfrm>
      </p:grpSpPr>
      <p:sp>
        <p:nvSpPr>
          <p:cNvPr id="200" name="Google Shape;200;p26"/>
          <p:cNvSpPr/>
          <p:nvPr/>
        </p:nvSpPr>
        <p:spPr>
          <a:xfrm>
            <a:off x="135000" y="134332"/>
            <a:ext cx="8874000" cy="48855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1" name="Google Shape;201;p26"/>
          <p:cNvSpPr txBox="1">
            <a:spLocks noGrp="1"/>
          </p:cNvSpPr>
          <p:nvPr>
            <p:ph type="body" idx="1"/>
          </p:nvPr>
        </p:nvSpPr>
        <p:spPr>
          <a:xfrm>
            <a:off x="513160" y="1054232"/>
            <a:ext cx="5669700" cy="270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a:solidFill>
                  <a:schemeClr val="dk1"/>
                </a:solidFill>
                <a:latin typeface="Gill Sans"/>
                <a:ea typeface="Gill Sans"/>
                <a:cs typeface="Gill Sans"/>
                <a:sym typeface="Gill Sans"/>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02" name="Google Shape;202;p26"/>
          <p:cNvSpPr txBox="1">
            <a:spLocks noGrp="1"/>
          </p:cNvSpPr>
          <p:nvPr>
            <p:ph type="title"/>
          </p:nvPr>
        </p:nvSpPr>
        <p:spPr>
          <a:xfrm>
            <a:off x="513000" y="606139"/>
            <a:ext cx="5670000" cy="277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03" name="Google Shape;203;p26"/>
          <p:cNvSpPr txBox="1">
            <a:spLocks noGrp="1"/>
          </p:cNvSpPr>
          <p:nvPr>
            <p:ph type="body" idx="2"/>
          </p:nvPr>
        </p:nvSpPr>
        <p:spPr>
          <a:xfrm>
            <a:off x="513000" y="1369219"/>
            <a:ext cx="8100000" cy="32400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0"/>
              </a:spcBef>
              <a:spcAft>
                <a:spcPts val="0"/>
              </a:spcAft>
              <a:buSzPts val="1400"/>
              <a:buChar char="●"/>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04" name="Google Shape;204;p26"/>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5" name="Google Shape;205;p26"/>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rgbClr val="3F3F3F"/>
        </a:solidFill>
        <a:effectLst/>
      </p:bgPr>
    </p:bg>
    <p:spTree>
      <p:nvGrpSpPr>
        <p:cNvPr id="1" name="Shape 211"/>
        <p:cNvGrpSpPr/>
        <p:nvPr/>
      </p:nvGrpSpPr>
      <p:grpSpPr>
        <a:xfrm>
          <a:off x="0" y="0"/>
          <a:ext cx="0" cy="0"/>
          <a:chOff x="0" y="0"/>
          <a:chExt cx="0" cy="0"/>
        </a:xfrm>
      </p:grpSpPr>
      <p:sp>
        <p:nvSpPr>
          <p:cNvPr id="212" name="Google Shape;212;p28"/>
          <p:cNvSpPr>
            <a:spLocks noGrp="1"/>
          </p:cNvSpPr>
          <p:nvPr>
            <p:ph type="pic" idx="2"/>
          </p:nvPr>
        </p:nvSpPr>
        <p:spPr>
          <a:xfrm>
            <a:off x="0" y="0"/>
            <a:ext cx="9144000" cy="5143500"/>
          </a:xfrm>
          <a:prstGeom prst="rect">
            <a:avLst/>
          </a:prstGeom>
          <a:solidFill>
            <a:srgbClr val="3F3F3F"/>
          </a:solidFill>
          <a:ln>
            <a:noFill/>
          </a:ln>
        </p:spPr>
        <p:txBody>
          <a:bodyPr spcFirstLastPara="1" wrap="square" lIns="459000" tIns="0" rIns="0" bIns="0" anchor="ctr" anchorCtr="0">
            <a:noAutofit/>
          </a:bodyPr>
          <a:lstStyle>
            <a:lvl1pPr marR="0" lvl="0" algn="l" rtl="0">
              <a:lnSpc>
                <a:spcPct val="100000"/>
              </a:lnSpc>
              <a:spcBef>
                <a:spcPts val="0"/>
              </a:spcBef>
              <a:spcAft>
                <a:spcPts val="0"/>
              </a:spcAft>
              <a:buClr>
                <a:schemeClr val="accent2"/>
              </a:buClr>
              <a:buSzPts val="900"/>
              <a:buFont typeface="Arial"/>
              <a:buNone/>
              <a:defRPr sz="900" b="0" i="1" u="none" strike="noStrike" cap="none">
                <a:solidFill>
                  <a:srgbClr val="BFBFBF"/>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13" name="Google Shape;213;p28"/>
          <p:cNvSpPr txBox="1">
            <a:spLocks noGrp="1"/>
          </p:cNvSpPr>
          <p:nvPr>
            <p:ph type="ctrTitle"/>
          </p:nvPr>
        </p:nvSpPr>
        <p:spPr>
          <a:xfrm>
            <a:off x="1890000" y="0"/>
            <a:ext cx="7254000" cy="5143499"/>
          </a:xfrm>
          <a:prstGeom prst="rect">
            <a:avLst/>
          </a:prstGeom>
          <a:solidFill>
            <a:schemeClr val="dk2">
              <a:alpha val="69803"/>
            </a:schemeClr>
          </a:solidFill>
          <a:ln>
            <a:noFill/>
          </a:ln>
        </p:spPr>
        <p:txBody>
          <a:bodyPr spcFirstLastPara="1" wrap="square" lIns="837000" tIns="0" rIns="135000" bIns="0" anchor="ctr" anchorCtr="0">
            <a:noAutofit/>
          </a:bodyPr>
          <a:lstStyle>
            <a:lvl1pPr lvl="0" algn="l">
              <a:lnSpc>
                <a:spcPct val="90000"/>
              </a:lnSpc>
              <a:spcBef>
                <a:spcPts val="0"/>
              </a:spcBef>
              <a:spcAft>
                <a:spcPts val="0"/>
              </a:spcAft>
              <a:buClr>
                <a:schemeClr val="lt1"/>
              </a:buClr>
              <a:buSzPts val="3800"/>
              <a:buFont typeface="Gill Sans"/>
              <a:buNone/>
              <a:defRPr sz="3800"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4" name="Google Shape;214;p28"/>
          <p:cNvSpPr txBox="1">
            <a:spLocks noGrp="1"/>
          </p:cNvSpPr>
          <p:nvPr>
            <p:ph type="subTitle" idx="1"/>
          </p:nvPr>
        </p:nvSpPr>
        <p:spPr>
          <a:xfrm>
            <a:off x="2700000" y="3207335"/>
            <a:ext cx="3871163" cy="465012"/>
          </a:xfrm>
          <a:prstGeom prst="rect">
            <a:avLst/>
          </a:prstGeom>
          <a:gradFill>
            <a:gsLst>
              <a:gs pos="0">
                <a:schemeClr val="dk2"/>
              </a:gs>
              <a:gs pos="100000">
                <a:schemeClr val="accent2"/>
              </a:gs>
            </a:gsLst>
            <a:lin ang="14400000" scaled="0"/>
          </a:gradFill>
          <a:ln>
            <a:noFill/>
          </a:ln>
        </p:spPr>
        <p:txBody>
          <a:bodyPr spcFirstLastPara="1" wrap="square" lIns="108000" tIns="0" rIns="0" bIns="0" anchor="ctr" anchorCtr="0">
            <a:noAutofit/>
          </a:bodyPr>
          <a:lstStyle>
            <a:lvl1pPr lvl="0" algn="l">
              <a:lnSpc>
                <a:spcPct val="100000"/>
              </a:lnSpc>
              <a:spcBef>
                <a:spcPts val="0"/>
              </a:spcBef>
              <a:spcAft>
                <a:spcPts val="0"/>
              </a:spcAft>
              <a:buSzPts val="1800"/>
              <a:buNone/>
              <a:defRPr sz="1800" b="1" i="1">
                <a:solidFill>
                  <a:schemeClr val="accent1"/>
                </a:solidFill>
              </a:defRPr>
            </a:lvl1pPr>
            <a:lvl2pPr lvl="1" algn="ctr">
              <a:lnSpc>
                <a:spcPct val="100000"/>
              </a:lnSpc>
              <a:spcBef>
                <a:spcPts val="800"/>
              </a:spcBef>
              <a:spcAft>
                <a:spcPts val="0"/>
              </a:spcAft>
              <a:buSzPts val="1500"/>
              <a:buFont typeface="Arial "/>
              <a:buNone/>
              <a:defRPr sz="15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000"/>
              <a:buNone/>
              <a:defRPr sz="1200"/>
            </a:lvl4pPr>
            <a:lvl5pPr lvl="4" algn="ctr">
              <a:lnSpc>
                <a:spcPct val="100000"/>
              </a:lnSpc>
              <a:spcBef>
                <a:spcPts val="800"/>
              </a:spcBef>
              <a:spcAft>
                <a:spcPts val="0"/>
              </a:spcAft>
              <a:buClr>
                <a:schemeClr val="dk1"/>
              </a:buClr>
              <a:buSzPts val="1200"/>
              <a:buNone/>
              <a:defRPr sz="1200"/>
            </a:lvl5pPr>
            <a:lvl6pPr lvl="5" algn="ctr">
              <a:lnSpc>
                <a:spcPct val="90000"/>
              </a:lnSpc>
              <a:spcBef>
                <a:spcPts val="8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15" name="Google Shape;215;p28"/>
          <p:cNvSpPr txBox="1">
            <a:spLocks noGrp="1"/>
          </p:cNvSpPr>
          <p:nvPr>
            <p:ph type="ftr" idx="11"/>
          </p:nvPr>
        </p:nvSpPr>
        <p:spPr>
          <a:xfrm>
            <a:off x="2700000" y="4696560"/>
            <a:ext cx="56700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6" name="Google Shape;216;p28"/>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rgbClr val="3F3F3F"/>
        </a:solidFill>
        <a:effectLst/>
      </p:bgPr>
    </p:bg>
    <p:spTree>
      <p:nvGrpSpPr>
        <p:cNvPr id="1" name="Shape 217"/>
        <p:cNvGrpSpPr/>
        <p:nvPr/>
      </p:nvGrpSpPr>
      <p:grpSpPr>
        <a:xfrm>
          <a:off x="0" y="0"/>
          <a:ext cx="0" cy="0"/>
          <a:chOff x="0" y="0"/>
          <a:chExt cx="0" cy="0"/>
        </a:xfrm>
      </p:grpSpPr>
      <p:sp>
        <p:nvSpPr>
          <p:cNvPr id="218" name="Google Shape;218;p29"/>
          <p:cNvSpPr txBox="1">
            <a:spLocks noGrp="1"/>
          </p:cNvSpPr>
          <p:nvPr>
            <p:ph type="body" idx="1"/>
          </p:nvPr>
        </p:nvSpPr>
        <p:spPr>
          <a:xfrm>
            <a:off x="860507" y="2048950"/>
            <a:ext cx="5177440" cy="2513005"/>
          </a:xfrm>
          <a:prstGeom prst="rect">
            <a:avLst/>
          </a:prstGeom>
          <a:gradFill>
            <a:gsLst>
              <a:gs pos="0">
                <a:schemeClr val="dk2"/>
              </a:gs>
              <a:gs pos="100000">
                <a:schemeClr val="accent2"/>
              </a:gs>
            </a:gsLst>
            <a:lin ang="14400000" scaled="0"/>
          </a:gradFill>
          <a:ln>
            <a:noFill/>
          </a:ln>
        </p:spPr>
        <p:txBody>
          <a:bodyPr spcFirstLastPara="1" wrap="square" lIns="432000" tIns="1404000" rIns="432000" bIns="0" anchor="t" anchorCtr="0">
            <a:noAutofit/>
          </a:bodyPr>
          <a:lstStyle>
            <a:lvl1pPr marL="457200" lvl="0" indent="-228600" algn="l">
              <a:lnSpc>
                <a:spcPct val="125000"/>
              </a:lnSpc>
              <a:spcBef>
                <a:spcPts val="0"/>
              </a:spcBef>
              <a:spcAft>
                <a:spcPts val="0"/>
              </a:spcAft>
              <a:buSzPts val="1200"/>
              <a:buNone/>
              <a:defRPr>
                <a:solidFill>
                  <a:schemeClr val="lt1"/>
                </a:solidFil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9" name="Google Shape;219;p29"/>
          <p:cNvSpPr>
            <a:spLocks noGrp="1"/>
          </p:cNvSpPr>
          <p:nvPr>
            <p:ph type="pic" idx="2"/>
          </p:nvPr>
        </p:nvSpPr>
        <p:spPr>
          <a:xfrm>
            <a:off x="0" y="0"/>
            <a:ext cx="9009000" cy="5143500"/>
          </a:xfrm>
          <a:prstGeom prst="rect">
            <a:avLst/>
          </a:prstGeom>
          <a:noFill/>
          <a:ln>
            <a:noFill/>
          </a:ln>
        </p:spPr>
        <p:txBody>
          <a:bodyPr spcFirstLastPara="1" wrap="square" lIns="0" tIns="0" rIns="459000" bIns="0" anchor="ctr" anchorCtr="0">
            <a:noAutofit/>
          </a:bodyPr>
          <a:lstStyle>
            <a:lvl1pPr marR="0" lvl="0" algn="r" rtl="0">
              <a:lnSpc>
                <a:spcPct val="100000"/>
              </a:lnSpc>
              <a:spcBef>
                <a:spcPts val="0"/>
              </a:spcBef>
              <a:spcAft>
                <a:spcPts val="0"/>
              </a:spcAft>
              <a:buClr>
                <a:schemeClr val="accent2"/>
              </a:buClr>
              <a:buSzPts val="900"/>
              <a:buFont typeface="Arial"/>
              <a:buNone/>
              <a:defRPr sz="9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20" name="Google Shape;220;p29"/>
          <p:cNvSpPr txBox="1">
            <a:spLocks noGrp="1"/>
          </p:cNvSpPr>
          <p:nvPr>
            <p:ph type="ftr" idx="11"/>
          </p:nvPr>
        </p:nvSpPr>
        <p:spPr>
          <a:xfrm>
            <a:off x="512999" y="4696560"/>
            <a:ext cx="46432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1" name="Google Shape;221;p29"/>
          <p:cNvSpPr>
            <a:spLocks noGrp="1"/>
          </p:cNvSpPr>
          <p:nvPr>
            <p:ph type="sldNum" idx="12"/>
          </p:nvPr>
        </p:nvSpPr>
        <p:spPr>
          <a:xfrm>
            <a:off x="8681823" y="4681323"/>
            <a:ext cx="202856" cy="202856"/>
          </a:xfrm>
          <a:prstGeom prst="ellipse">
            <a:avLst/>
          </a:prstGeom>
          <a:solidFill>
            <a:schemeClr val="dk2"/>
          </a:solidFill>
          <a:ln>
            <a:noFill/>
          </a:ln>
        </p:spPr>
        <p:txBody>
          <a:bodyPr spcFirstLastPara="1" wrap="square" lIns="0" tIns="0" rIns="0" bIns="0" anchor="ctr" anchorCtr="0">
            <a:noAutofit/>
          </a:bodyPr>
          <a:lstStyle>
            <a:lvl1pPr marL="0" lvl="0" indent="0" algn="ctr">
              <a:spcBef>
                <a:spcPts val="0"/>
              </a:spcBef>
              <a:buNone/>
              <a:defRPr sz="800">
                <a:solidFill>
                  <a:schemeClr val="lt1"/>
                </a:solidFill>
                <a:latin typeface="Arial "/>
                <a:ea typeface="Arial "/>
                <a:cs typeface="Arial "/>
                <a:sym typeface="Arial "/>
              </a:defRPr>
            </a:lvl1pPr>
            <a:lvl2pPr marL="0" lvl="1" indent="0" algn="ctr">
              <a:spcBef>
                <a:spcPts val="0"/>
              </a:spcBef>
              <a:buNone/>
              <a:defRPr sz="800">
                <a:solidFill>
                  <a:schemeClr val="lt1"/>
                </a:solidFill>
                <a:latin typeface="Arial "/>
                <a:ea typeface="Arial "/>
                <a:cs typeface="Arial "/>
                <a:sym typeface="Arial "/>
              </a:defRPr>
            </a:lvl2pPr>
            <a:lvl3pPr marL="0" lvl="2" indent="0" algn="ctr">
              <a:spcBef>
                <a:spcPts val="0"/>
              </a:spcBef>
              <a:buNone/>
              <a:defRPr sz="800">
                <a:solidFill>
                  <a:schemeClr val="lt1"/>
                </a:solidFill>
                <a:latin typeface="Arial "/>
                <a:ea typeface="Arial "/>
                <a:cs typeface="Arial "/>
                <a:sym typeface="Arial "/>
              </a:defRPr>
            </a:lvl3pPr>
            <a:lvl4pPr marL="0" lvl="3" indent="0" algn="ctr">
              <a:spcBef>
                <a:spcPts val="0"/>
              </a:spcBef>
              <a:buNone/>
              <a:defRPr sz="800">
                <a:solidFill>
                  <a:schemeClr val="lt1"/>
                </a:solidFill>
                <a:latin typeface="Arial "/>
                <a:ea typeface="Arial "/>
                <a:cs typeface="Arial "/>
                <a:sym typeface="Arial "/>
              </a:defRPr>
            </a:lvl4pPr>
            <a:lvl5pPr marL="0" lvl="4" indent="0" algn="ctr">
              <a:spcBef>
                <a:spcPts val="0"/>
              </a:spcBef>
              <a:buNone/>
              <a:defRPr sz="800">
                <a:solidFill>
                  <a:schemeClr val="lt1"/>
                </a:solidFill>
                <a:latin typeface="Arial "/>
                <a:ea typeface="Arial "/>
                <a:cs typeface="Arial "/>
                <a:sym typeface="Arial "/>
              </a:defRPr>
            </a:lvl5pPr>
            <a:lvl6pPr marL="0" lvl="5" indent="0" algn="ctr">
              <a:spcBef>
                <a:spcPts val="0"/>
              </a:spcBef>
              <a:buNone/>
              <a:defRPr sz="800">
                <a:solidFill>
                  <a:schemeClr val="lt1"/>
                </a:solidFill>
                <a:latin typeface="Arial "/>
                <a:ea typeface="Arial "/>
                <a:cs typeface="Arial "/>
                <a:sym typeface="Arial "/>
              </a:defRPr>
            </a:lvl6pPr>
            <a:lvl7pPr marL="0" lvl="6" indent="0" algn="ctr">
              <a:spcBef>
                <a:spcPts val="0"/>
              </a:spcBef>
              <a:buNone/>
              <a:defRPr sz="800">
                <a:solidFill>
                  <a:schemeClr val="lt1"/>
                </a:solidFill>
                <a:latin typeface="Arial "/>
                <a:ea typeface="Arial "/>
                <a:cs typeface="Arial "/>
                <a:sym typeface="Arial "/>
              </a:defRPr>
            </a:lvl7pPr>
            <a:lvl8pPr marL="0" lvl="7" indent="0" algn="ctr">
              <a:spcBef>
                <a:spcPts val="0"/>
              </a:spcBef>
              <a:buNone/>
              <a:defRPr sz="800">
                <a:solidFill>
                  <a:schemeClr val="lt1"/>
                </a:solidFill>
                <a:latin typeface="Arial "/>
                <a:ea typeface="Arial "/>
                <a:cs typeface="Arial "/>
                <a:sym typeface="Arial "/>
              </a:defRPr>
            </a:lvl8pPr>
            <a:lvl9pPr marL="0" lvl="8" indent="0" algn="ctr">
              <a:spcBef>
                <a:spcPts val="0"/>
              </a:spcBef>
              <a:buNone/>
              <a:defRPr sz="800">
                <a:solidFill>
                  <a:schemeClr val="lt1"/>
                </a:solidFill>
                <a:latin typeface="Arial "/>
                <a:ea typeface="Arial "/>
                <a:cs typeface="Arial "/>
                <a:sym typeface="Arial "/>
              </a:defRPr>
            </a:lvl9pPr>
          </a:lstStyle>
          <a:p>
            <a:pPr marL="0" lvl="0" indent="0" algn="ctr" rtl="0">
              <a:spcBef>
                <a:spcPts val="0"/>
              </a:spcBef>
              <a:spcAft>
                <a:spcPts val="0"/>
              </a:spcAft>
              <a:buNone/>
            </a:pPr>
            <a:fld id="{00000000-1234-1234-1234-123412341234}" type="slidenum">
              <a:rPr lang="en"/>
              <a:t>‹#›</a:t>
            </a:fld>
            <a:endParaRPr/>
          </a:p>
        </p:txBody>
      </p:sp>
      <p:sp>
        <p:nvSpPr>
          <p:cNvPr id="222" name="Google Shape;222;p29"/>
          <p:cNvSpPr txBox="1">
            <a:spLocks noGrp="1"/>
          </p:cNvSpPr>
          <p:nvPr>
            <p:ph type="title"/>
          </p:nvPr>
        </p:nvSpPr>
        <p:spPr>
          <a:xfrm>
            <a:off x="1312333" y="2322065"/>
            <a:ext cx="4091813"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3000"/>
              <a:buFont typeface="Gill Sans"/>
              <a:buNone/>
              <a:defRPr sz="3000"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3" name="Google Shape;223;p29"/>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X Number &amp; Icon">
  <p:cSld name="5 X Number &amp; Icon">
    <p:bg>
      <p:bgPr>
        <a:solidFill>
          <a:schemeClr val="lt1"/>
        </a:solidFill>
        <a:effectLst/>
      </p:bgPr>
    </p:bg>
    <p:spTree>
      <p:nvGrpSpPr>
        <p:cNvPr id="1" name="Shape 224"/>
        <p:cNvGrpSpPr/>
        <p:nvPr/>
      </p:nvGrpSpPr>
      <p:grpSpPr>
        <a:xfrm>
          <a:off x="0" y="0"/>
          <a:ext cx="0" cy="0"/>
          <a:chOff x="0" y="0"/>
          <a:chExt cx="0" cy="0"/>
        </a:xfrm>
      </p:grpSpPr>
      <p:sp>
        <p:nvSpPr>
          <p:cNvPr id="225" name="Google Shape;225;p30"/>
          <p:cNvSpPr>
            <a:spLocks noGrp="1"/>
          </p:cNvSpPr>
          <p:nvPr>
            <p:ph type="pic" idx="2"/>
          </p:nvPr>
        </p:nvSpPr>
        <p:spPr>
          <a:xfrm>
            <a:off x="135000" y="134332"/>
            <a:ext cx="8874000" cy="4885441"/>
          </a:xfrm>
          <a:prstGeom prst="rect">
            <a:avLst/>
          </a:prstGeom>
          <a:solidFill>
            <a:srgbClr val="3F3F3F"/>
          </a:solidFill>
          <a:ln>
            <a:noFill/>
          </a:ln>
        </p:spPr>
        <p:txBody>
          <a:bodyPr spcFirstLastPara="1" wrap="square" lIns="0" tIns="1323000" rIns="0" bIns="0" anchor="t" anchorCtr="0">
            <a:noAutofit/>
          </a:bodyPr>
          <a:lstStyle>
            <a:lvl1pPr marR="0" lvl="0" algn="ctr" rtl="0">
              <a:lnSpc>
                <a:spcPct val="100000"/>
              </a:lnSpc>
              <a:spcBef>
                <a:spcPts val="0"/>
              </a:spcBef>
              <a:spcAft>
                <a:spcPts val="0"/>
              </a:spcAft>
              <a:buClr>
                <a:schemeClr val="accent2"/>
              </a:buClr>
              <a:buSzPts val="900"/>
              <a:buFont typeface="Arial"/>
              <a:buNone/>
              <a:defRPr sz="9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26" name="Google Shape;226;p30"/>
          <p:cNvSpPr txBox="1">
            <a:spLocks noGrp="1"/>
          </p:cNvSpPr>
          <p:nvPr>
            <p:ph type="title"/>
          </p:nvPr>
        </p:nvSpPr>
        <p:spPr>
          <a:xfrm>
            <a:off x="513000" y="606139"/>
            <a:ext cx="5670000" cy="27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400"/>
              <a:buFont typeface="Gill Sans"/>
              <a:buNone/>
              <a:defRPr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7" name="Google Shape;227;p30"/>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8" name="Google Shape;228;p30"/>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29" name="Google Shape;229;p30"/>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230" name="Google Shape;230;p30"/>
          <p:cNvSpPr txBox="1">
            <a:spLocks noGrp="1"/>
          </p:cNvSpPr>
          <p:nvPr>
            <p:ph type="body" idx="1"/>
          </p:nvPr>
        </p:nvSpPr>
        <p:spPr>
          <a:xfrm>
            <a:off x="513160" y="2309680"/>
            <a:ext cx="1239440" cy="326700"/>
          </a:xfrm>
          <a:prstGeom prst="rect">
            <a:avLst/>
          </a:prstGeom>
          <a:solidFill>
            <a:schemeClr val="dk2">
              <a:alpha val="69803"/>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800"/>
              <a:buNone/>
              <a:defRPr sz="1800" b="1"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1" name="Google Shape;231;p30"/>
          <p:cNvSpPr txBox="1">
            <a:spLocks noGrp="1"/>
          </p:cNvSpPr>
          <p:nvPr>
            <p:ph type="body" idx="3"/>
          </p:nvPr>
        </p:nvSpPr>
        <p:spPr>
          <a:xfrm>
            <a:off x="382841" y="2849885"/>
            <a:ext cx="1499917" cy="63460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2" name="Google Shape;232;p30"/>
          <p:cNvSpPr txBox="1">
            <a:spLocks noGrp="1"/>
          </p:cNvSpPr>
          <p:nvPr>
            <p:ph type="body" idx="4"/>
          </p:nvPr>
        </p:nvSpPr>
        <p:spPr>
          <a:xfrm>
            <a:off x="2228260" y="2309680"/>
            <a:ext cx="1239440" cy="326700"/>
          </a:xfrm>
          <a:prstGeom prst="rect">
            <a:avLst/>
          </a:prstGeom>
          <a:solidFill>
            <a:schemeClr val="dk2">
              <a:alpha val="69803"/>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800"/>
              <a:buNone/>
              <a:defRPr sz="1800" b="1"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3" name="Google Shape;233;p30"/>
          <p:cNvSpPr txBox="1">
            <a:spLocks noGrp="1"/>
          </p:cNvSpPr>
          <p:nvPr>
            <p:ph type="body" idx="5"/>
          </p:nvPr>
        </p:nvSpPr>
        <p:spPr>
          <a:xfrm>
            <a:off x="2097941" y="2849885"/>
            <a:ext cx="1499917" cy="63460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4" name="Google Shape;234;p30"/>
          <p:cNvSpPr txBox="1">
            <a:spLocks noGrp="1"/>
          </p:cNvSpPr>
          <p:nvPr>
            <p:ph type="body" idx="6"/>
          </p:nvPr>
        </p:nvSpPr>
        <p:spPr>
          <a:xfrm>
            <a:off x="3952280" y="2309680"/>
            <a:ext cx="1239440" cy="326700"/>
          </a:xfrm>
          <a:prstGeom prst="rect">
            <a:avLst/>
          </a:prstGeom>
          <a:solidFill>
            <a:schemeClr val="dk2">
              <a:alpha val="69803"/>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800"/>
              <a:buNone/>
              <a:defRPr sz="1800" b="1"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5" name="Google Shape;235;p30"/>
          <p:cNvSpPr txBox="1">
            <a:spLocks noGrp="1"/>
          </p:cNvSpPr>
          <p:nvPr>
            <p:ph type="body" idx="7"/>
          </p:nvPr>
        </p:nvSpPr>
        <p:spPr>
          <a:xfrm>
            <a:off x="3822042" y="2849885"/>
            <a:ext cx="1499917" cy="63460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6" name="Google Shape;236;p30"/>
          <p:cNvSpPr txBox="1">
            <a:spLocks noGrp="1"/>
          </p:cNvSpPr>
          <p:nvPr>
            <p:ph type="body" idx="8"/>
          </p:nvPr>
        </p:nvSpPr>
        <p:spPr>
          <a:xfrm>
            <a:off x="5658460" y="2309680"/>
            <a:ext cx="1239440" cy="326700"/>
          </a:xfrm>
          <a:prstGeom prst="rect">
            <a:avLst/>
          </a:prstGeom>
          <a:solidFill>
            <a:schemeClr val="dk2">
              <a:alpha val="69803"/>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800"/>
              <a:buNone/>
              <a:defRPr sz="1800" b="1"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7" name="Google Shape;237;p30"/>
          <p:cNvSpPr txBox="1">
            <a:spLocks noGrp="1"/>
          </p:cNvSpPr>
          <p:nvPr>
            <p:ph type="body" idx="9"/>
          </p:nvPr>
        </p:nvSpPr>
        <p:spPr>
          <a:xfrm>
            <a:off x="5528141" y="2849885"/>
            <a:ext cx="1499917" cy="63460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8" name="Google Shape;238;p30"/>
          <p:cNvSpPr txBox="1">
            <a:spLocks noGrp="1"/>
          </p:cNvSpPr>
          <p:nvPr>
            <p:ph type="body" idx="13"/>
          </p:nvPr>
        </p:nvSpPr>
        <p:spPr>
          <a:xfrm>
            <a:off x="7373559" y="2309680"/>
            <a:ext cx="1239440" cy="326700"/>
          </a:xfrm>
          <a:prstGeom prst="rect">
            <a:avLst/>
          </a:prstGeom>
          <a:solidFill>
            <a:schemeClr val="dk2">
              <a:alpha val="69803"/>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800"/>
              <a:buNone/>
              <a:defRPr sz="1800" b="1"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9" name="Google Shape;239;p30"/>
          <p:cNvSpPr txBox="1">
            <a:spLocks noGrp="1"/>
          </p:cNvSpPr>
          <p:nvPr>
            <p:ph type="body" idx="14"/>
          </p:nvPr>
        </p:nvSpPr>
        <p:spPr>
          <a:xfrm>
            <a:off x="7243240" y="2849885"/>
            <a:ext cx="1499917" cy="63460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0" name="Google Shape;240;p30"/>
          <p:cNvSpPr txBox="1">
            <a:spLocks noGrp="1"/>
          </p:cNvSpPr>
          <p:nvPr>
            <p:ph type="subTitle" idx="15"/>
          </p:nvPr>
        </p:nvSpPr>
        <p:spPr>
          <a:xfrm>
            <a:off x="3825750" y="3953626"/>
            <a:ext cx="1492501" cy="465012"/>
          </a:xfrm>
          <a:prstGeom prst="rect">
            <a:avLst/>
          </a:prstGeom>
          <a:gradFill>
            <a:gsLst>
              <a:gs pos="0">
                <a:schemeClr val="dk2"/>
              </a:gs>
              <a:gs pos="100000">
                <a:schemeClr val="accent2"/>
              </a:gs>
            </a:gsLst>
            <a:lin ang="14400000" scaled="0"/>
          </a:gradFill>
          <a:ln>
            <a:noFill/>
          </a:ln>
        </p:spPr>
        <p:txBody>
          <a:bodyPr spcFirstLastPara="1" wrap="square" lIns="0" tIns="0" rIns="0" bIns="0" anchor="ctr" anchorCtr="0">
            <a:noAutofit/>
          </a:bodyPr>
          <a:lstStyle>
            <a:lvl1pPr lvl="0" algn="ctr">
              <a:lnSpc>
                <a:spcPct val="100000"/>
              </a:lnSpc>
              <a:spcBef>
                <a:spcPts val="0"/>
              </a:spcBef>
              <a:spcAft>
                <a:spcPts val="0"/>
              </a:spcAft>
              <a:buSzPts val="1800"/>
              <a:buNone/>
              <a:defRPr sz="1800" b="1" i="1">
                <a:solidFill>
                  <a:schemeClr val="accent1"/>
                </a:solidFill>
              </a:defRPr>
            </a:lvl1pPr>
            <a:lvl2pPr lvl="1" algn="ctr">
              <a:lnSpc>
                <a:spcPct val="100000"/>
              </a:lnSpc>
              <a:spcBef>
                <a:spcPts val="800"/>
              </a:spcBef>
              <a:spcAft>
                <a:spcPts val="0"/>
              </a:spcAft>
              <a:buSzPts val="1500"/>
              <a:buFont typeface="Arial "/>
              <a:buNone/>
              <a:defRPr sz="15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000"/>
              <a:buNone/>
              <a:defRPr sz="1200"/>
            </a:lvl4pPr>
            <a:lvl5pPr lvl="4" algn="ctr">
              <a:lnSpc>
                <a:spcPct val="100000"/>
              </a:lnSpc>
              <a:spcBef>
                <a:spcPts val="800"/>
              </a:spcBef>
              <a:spcAft>
                <a:spcPts val="0"/>
              </a:spcAft>
              <a:buClr>
                <a:schemeClr val="dk1"/>
              </a:buClr>
              <a:buSzPts val="1200"/>
              <a:buNone/>
              <a:defRPr sz="1200"/>
            </a:lvl5pPr>
            <a:lvl6pPr lvl="5" algn="ctr">
              <a:lnSpc>
                <a:spcPct val="90000"/>
              </a:lnSpc>
              <a:spcBef>
                <a:spcPts val="8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41" name="Google Shape;241;p30"/>
          <p:cNvSpPr>
            <a:spLocks noGrp="1"/>
          </p:cNvSpPr>
          <p:nvPr>
            <p:ph type="pic" idx="16"/>
          </p:nvPr>
        </p:nvSpPr>
        <p:spPr>
          <a:xfrm>
            <a:off x="823913" y="1663189"/>
            <a:ext cx="617935" cy="617935"/>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42" name="Google Shape;242;p30"/>
          <p:cNvSpPr>
            <a:spLocks noGrp="1"/>
          </p:cNvSpPr>
          <p:nvPr>
            <p:ph type="pic" idx="17"/>
          </p:nvPr>
        </p:nvSpPr>
        <p:spPr>
          <a:xfrm>
            <a:off x="2539013" y="1663189"/>
            <a:ext cx="617935" cy="617935"/>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43" name="Google Shape;243;p30"/>
          <p:cNvSpPr>
            <a:spLocks noGrp="1"/>
          </p:cNvSpPr>
          <p:nvPr>
            <p:ph type="pic" idx="18"/>
          </p:nvPr>
        </p:nvSpPr>
        <p:spPr>
          <a:xfrm>
            <a:off x="4263033" y="1663189"/>
            <a:ext cx="617935" cy="617935"/>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44" name="Google Shape;244;p30"/>
          <p:cNvSpPr>
            <a:spLocks noGrp="1"/>
          </p:cNvSpPr>
          <p:nvPr>
            <p:ph type="pic" idx="19"/>
          </p:nvPr>
        </p:nvSpPr>
        <p:spPr>
          <a:xfrm>
            <a:off x="5969213" y="1663189"/>
            <a:ext cx="617935" cy="617935"/>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45" name="Google Shape;245;p30"/>
          <p:cNvSpPr>
            <a:spLocks noGrp="1"/>
          </p:cNvSpPr>
          <p:nvPr>
            <p:ph type="pic" idx="20"/>
          </p:nvPr>
        </p:nvSpPr>
        <p:spPr>
          <a:xfrm>
            <a:off x="7684312" y="1663189"/>
            <a:ext cx="617935" cy="617935"/>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6 x Content Block with Icon">
  <p:cSld name="1_6 x Content Block with Icon">
    <p:spTree>
      <p:nvGrpSpPr>
        <p:cNvPr id="1" name="Shape 246"/>
        <p:cNvGrpSpPr/>
        <p:nvPr/>
      </p:nvGrpSpPr>
      <p:grpSpPr>
        <a:xfrm>
          <a:off x="0" y="0"/>
          <a:ext cx="0" cy="0"/>
          <a:chOff x="0" y="0"/>
          <a:chExt cx="0" cy="0"/>
        </a:xfrm>
      </p:grpSpPr>
      <p:sp>
        <p:nvSpPr>
          <p:cNvPr id="247" name="Google Shape;247;p31"/>
          <p:cNvSpPr/>
          <p:nvPr/>
        </p:nvSpPr>
        <p:spPr>
          <a:xfrm rot="5400000">
            <a:off x="6508125" y="2507625"/>
            <a:ext cx="2571750" cy="2700000"/>
          </a:xfrm>
          <a:custGeom>
            <a:avLst/>
            <a:gdLst/>
            <a:ahLst/>
            <a:cxnLst/>
            <a:rect l="l" t="t" r="r" b="b"/>
            <a:pathLst>
              <a:path w="3429000" h="3600000" extrusionOk="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rgbClr val="7F7F7F">
              <a:alpha val="4705"/>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248" name="Google Shape;248;p31"/>
          <p:cNvSpPr txBox="1"/>
          <p:nvPr/>
        </p:nvSpPr>
        <p:spPr>
          <a:xfrm>
            <a:off x="0" y="-327"/>
            <a:ext cx="9144000" cy="2572077"/>
          </a:xfrm>
          <a:prstGeom prst="rect">
            <a:avLst/>
          </a:prstGeom>
          <a:gradFill>
            <a:gsLst>
              <a:gs pos="0">
                <a:schemeClr val="dk2"/>
              </a:gs>
              <a:gs pos="100000">
                <a:schemeClr val="accent2"/>
              </a:gs>
            </a:gsLst>
            <a:lin ang="14400000" scaled="0"/>
          </a:gradFill>
          <a:ln>
            <a:noFill/>
          </a:ln>
        </p:spPr>
        <p:txBody>
          <a:bodyPr spcFirstLastPara="1" wrap="square" lIns="68575" tIns="34275" rIns="68575" bIns="34275" anchor="t" anchorCtr="0">
            <a:noAutofit/>
          </a:bodyPr>
          <a:lstStyle/>
          <a:p>
            <a:pPr marL="203200" marR="0" lvl="0" indent="-127000" algn="l" rtl="0">
              <a:lnSpc>
                <a:spcPct val="100000"/>
              </a:lnSpc>
              <a:spcBef>
                <a:spcPts val="0"/>
              </a:spcBef>
              <a:spcAft>
                <a:spcPts val="0"/>
              </a:spcAft>
              <a:buClr>
                <a:schemeClr val="accent2"/>
              </a:buClr>
              <a:buSzPts val="1200"/>
              <a:buFont typeface="Arial"/>
              <a:buNone/>
            </a:pPr>
            <a:endParaRPr sz="1200">
              <a:solidFill>
                <a:schemeClr val="dk1"/>
              </a:solidFill>
              <a:latin typeface="Arial "/>
              <a:ea typeface="Arial "/>
              <a:cs typeface="Arial "/>
              <a:sym typeface="Arial "/>
            </a:endParaRPr>
          </a:p>
        </p:txBody>
      </p:sp>
      <p:sp>
        <p:nvSpPr>
          <p:cNvPr id="249" name="Google Shape;249;p31"/>
          <p:cNvSpPr txBox="1">
            <a:spLocks noGrp="1"/>
          </p:cNvSpPr>
          <p:nvPr>
            <p:ph type="title"/>
          </p:nvPr>
        </p:nvSpPr>
        <p:spPr>
          <a:xfrm>
            <a:off x="513000" y="606139"/>
            <a:ext cx="5670000" cy="2776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4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0" name="Google Shape;250;p31"/>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1" name="Google Shape;251;p31"/>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52" name="Google Shape;252;p31"/>
          <p:cNvSpPr txBox="1">
            <a:spLocks noGrp="1"/>
          </p:cNvSpPr>
          <p:nvPr>
            <p:ph type="body" idx="1"/>
          </p:nvPr>
        </p:nvSpPr>
        <p:spPr>
          <a:xfrm>
            <a:off x="512147" y="2751374"/>
            <a:ext cx="2457000" cy="1679111"/>
          </a:xfrm>
          <a:prstGeom prst="rect">
            <a:avLst/>
          </a:prstGeom>
          <a:noFill/>
          <a:ln>
            <a:noFill/>
          </a:ln>
        </p:spPr>
        <p:txBody>
          <a:bodyPr spcFirstLastPara="1" wrap="square" lIns="81000" tIns="0" rIns="0" bIns="0" anchor="t" anchorCtr="0">
            <a:noAutofit/>
          </a:bodyPr>
          <a:lstStyle>
            <a:lvl1pPr marL="457200" lvl="0" indent="-285750" algn="l">
              <a:lnSpc>
                <a:spcPct val="100000"/>
              </a:lnSpc>
              <a:spcBef>
                <a:spcPts val="0"/>
              </a:spcBef>
              <a:spcAft>
                <a:spcPts val="0"/>
              </a:spcAft>
              <a:buClr>
                <a:schemeClr val="accent2"/>
              </a:buClr>
              <a:buSzPts val="900"/>
              <a:buFont typeface="Arial"/>
              <a:buChar char="•"/>
              <a:defRPr sz="900">
                <a:solidFill>
                  <a:schemeClr val="dk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3" name="Google Shape;253;p31"/>
          <p:cNvSpPr txBox="1">
            <a:spLocks noGrp="1"/>
          </p:cNvSpPr>
          <p:nvPr>
            <p:ph type="body" idx="2"/>
          </p:nvPr>
        </p:nvSpPr>
        <p:spPr>
          <a:xfrm>
            <a:off x="512147" y="2301416"/>
            <a:ext cx="2457000" cy="270334"/>
          </a:xfrm>
          <a:prstGeom prst="rect">
            <a:avLst/>
          </a:prstGeom>
          <a:solidFill>
            <a:schemeClr val="dk2"/>
          </a:solidFill>
          <a:ln>
            <a:noFill/>
          </a:ln>
        </p:spPr>
        <p:txBody>
          <a:bodyPr spcFirstLastPara="1" wrap="square" lIns="81000" tIns="0" rIns="0" bIns="0" anchor="ctr" anchorCtr="0">
            <a:noAutofit/>
          </a:bodyPr>
          <a:lstStyle>
            <a:lvl1pPr marL="457200" lvl="0" indent="-228600" algn="l">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4" name="Google Shape;254;p31"/>
          <p:cNvSpPr txBox="1">
            <a:spLocks noGrp="1"/>
          </p:cNvSpPr>
          <p:nvPr>
            <p:ph type="body" idx="3"/>
          </p:nvPr>
        </p:nvSpPr>
        <p:spPr>
          <a:xfrm>
            <a:off x="3334074" y="2751374"/>
            <a:ext cx="2457000" cy="1679111"/>
          </a:xfrm>
          <a:prstGeom prst="rect">
            <a:avLst/>
          </a:prstGeom>
          <a:noFill/>
          <a:ln>
            <a:noFill/>
          </a:ln>
        </p:spPr>
        <p:txBody>
          <a:bodyPr spcFirstLastPara="1" wrap="square" lIns="81000" tIns="0" rIns="0" bIns="0" anchor="t" anchorCtr="0">
            <a:noAutofit/>
          </a:bodyPr>
          <a:lstStyle>
            <a:lvl1pPr marL="457200" lvl="0" indent="-285750" algn="l">
              <a:lnSpc>
                <a:spcPct val="100000"/>
              </a:lnSpc>
              <a:spcBef>
                <a:spcPts val="0"/>
              </a:spcBef>
              <a:spcAft>
                <a:spcPts val="0"/>
              </a:spcAft>
              <a:buClr>
                <a:schemeClr val="accent2"/>
              </a:buClr>
              <a:buSzPts val="900"/>
              <a:buFont typeface="Arial"/>
              <a:buChar char="•"/>
              <a:defRPr sz="900">
                <a:solidFill>
                  <a:schemeClr val="dk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5" name="Google Shape;255;p31"/>
          <p:cNvSpPr txBox="1">
            <a:spLocks noGrp="1"/>
          </p:cNvSpPr>
          <p:nvPr>
            <p:ph type="body" idx="4"/>
          </p:nvPr>
        </p:nvSpPr>
        <p:spPr>
          <a:xfrm>
            <a:off x="3334074" y="2301416"/>
            <a:ext cx="2457000" cy="270334"/>
          </a:xfrm>
          <a:prstGeom prst="rect">
            <a:avLst/>
          </a:prstGeom>
          <a:solidFill>
            <a:schemeClr val="dk2"/>
          </a:solidFill>
          <a:ln>
            <a:noFill/>
          </a:ln>
        </p:spPr>
        <p:txBody>
          <a:bodyPr spcFirstLastPara="1" wrap="square" lIns="81000" tIns="0" rIns="0" bIns="0" anchor="ctr" anchorCtr="0">
            <a:noAutofit/>
          </a:bodyPr>
          <a:lstStyle>
            <a:lvl1pPr marL="457200" lvl="0" indent="-228600" algn="l">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6" name="Google Shape;256;p31"/>
          <p:cNvSpPr txBox="1">
            <a:spLocks noGrp="1"/>
          </p:cNvSpPr>
          <p:nvPr>
            <p:ph type="body" idx="5"/>
          </p:nvPr>
        </p:nvSpPr>
        <p:spPr>
          <a:xfrm>
            <a:off x="6156000" y="2751374"/>
            <a:ext cx="2457000" cy="1679111"/>
          </a:xfrm>
          <a:prstGeom prst="rect">
            <a:avLst/>
          </a:prstGeom>
          <a:noFill/>
          <a:ln>
            <a:noFill/>
          </a:ln>
        </p:spPr>
        <p:txBody>
          <a:bodyPr spcFirstLastPara="1" wrap="square" lIns="81000" tIns="0" rIns="0" bIns="0" anchor="t" anchorCtr="0">
            <a:noAutofit/>
          </a:bodyPr>
          <a:lstStyle>
            <a:lvl1pPr marL="457200" lvl="0" indent="-285750" algn="l">
              <a:lnSpc>
                <a:spcPct val="100000"/>
              </a:lnSpc>
              <a:spcBef>
                <a:spcPts val="0"/>
              </a:spcBef>
              <a:spcAft>
                <a:spcPts val="0"/>
              </a:spcAft>
              <a:buClr>
                <a:schemeClr val="accent2"/>
              </a:buClr>
              <a:buSzPts val="900"/>
              <a:buFont typeface="Arial"/>
              <a:buChar char="•"/>
              <a:defRPr sz="900">
                <a:solidFill>
                  <a:schemeClr val="dk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7" name="Google Shape;257;p31"/>
          <p:cNvSpPr txBox="1">
            <a:spLocks noGrp="1"/>
          </p:cNvSpPr>
          <p:nvPr>
            <p:ph type="body" idx="6"/>
          </p:nvPr>
        </p:nvSpPr>
        <p:spPr>
          <a:xfrm>
            <a:off x="6156000" y="2301416"/>
            <a:ext cx="2457000" cy="270334"/>
          </a:xfrm>
          <a:prstGeom prst="rect">
            <a:avLst/>
          </a:prstGeom>
          <a:solidFill>
            <a:schemeClr val="dk2"/>
          </a:solidFill>
          <a:ln>
            <a:noFill/>
          </a:ln>
        </p:spPr>
        <p:txBody>
          <a:bodyPr spcFirstLastPara="1" wrap="square" lIns="81000" tIns="0" rIns="0" bIns="0" anchor="ctr" anchorCtr="0">
            <a:noAutofit/>
          </a:bodyPr>
          <a:lstStyle>
            <a:lvl1pPr marL="457200" lvl="0" indent="-228600" algn="l">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8" name="Google Shape;258;p31"/>
          <p:cNvSpPr>
            <a:spLocks noGrp="1"/>
          </p:cNvSpPr>
          <p:nvPr>
            <p:ph type="pic" idx="7"/>
          </p:nvPr>
        </p:nvSpPr>
        <p:spPr>
          <a:xfrm>
            <a:off x="1431680" y="1503856"/>
            <a:ext cx="617935" cy="617935"/>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59" name="Google Shape;259;p31"/>
          <p:cNvSpPr>
            <a:spLocks noGrp="1"/>
          </p:cNvSpPr>
          <p:nvPr>
            <p:ph type="pic" idx="8"/>
          </p:nvPr>
        </p:nvSpPr>
        <p:spPr>
          <a:xfrm>
            <a:off x="4253607" y="1503856"/>
            <a:ext cx="617935" cy="617935"/>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60" name="Google Shape;260;p31"/>
          <p:cNvSpPr>
            <a:spLocks noGrp="1"/>
          </p:cNvSpPr>
          <p:nvPr>
            <p:ph type="pic" idx="9"/>
          </p:nvPr>
        </p:nvSpPr>
        <p:spPr>
          <a:xfrm>
            <a:off x="7075533" y="1503856"/>
            <a:ext cx="617935" cy="617935"/>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61" name="Google Shape;261;p31"/>
          <p:cNvSpPr txBox="1">
            <a:spLocks noGrp="1"/>
          </p:cNvSpPr>
          <p:nvPr>
            <p:ph type="body" idx="13"/>
          </p:nvPr>
        </p:nvSpPr>
        <p:spPr>
          <a:xfrm>
            <a:off x="513160" y="1054232"/>
            <a:ext cx="5669756" cy="27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700"/>
              <a:buNone/>
              <a:defRPr sz="1700">
                <a:solidFill>
                  <a:schemeClr val="lt1"/>
                </a:solidFill>
                <a:latin typeface="Gill Sans"/>
                <a:ea typeface="Gill Sans"/>
                <a:cs typeface="Gill Sans"/>
                <a:sym typeface="Gill Sans"/>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2" name="Google Shape;262;p31"/>
          <p:cNvSpPr/>
          <p:nvPr/>
        </p:nvSpPr>
        <p:spPr>
          <a:xfrm rot="5400000">
            <a:off x="6508125" y="-64125"/>
            <a:ext cx="2571750" cy="2700000"/>
          </a:xfrm>
          <a:custGeom>
            <a:avLst/>
            <a:gdLst/>
            <a:ahLst/>
            <a:cxnLst/>
            <a:rect l="l" t="t" r="r" b="b"/>
            <a:pathLst>
              <a:path w="3429000" h="3600000" extrusionOk="0">
                <a:moveTo>
                  <a:pt x="0" y="3600000"/>
                </a:moveTo>
                <a:lnTo>
                  <a:pt x="0" y="0"/>
                </a:lnTo>
                <a:lnTo>
                  <a:pt x="180000" y="0"/>
                </a:lnTo>
                <a:lnTo>
                  <a:pt x="3429000" y="0"/>
                </a:lnTo>
                <a:lnTo>
                  <a:pt x="3429000" y="180000"/>
                </a:lnTo>
                <a:lnTo>
                  <a:pt x="180000" y="180000"/>
                </a:lnTo>
                <a:lnTo>
                  <a:pt x="180000" y="3600000"/>
                </a:lnTo>
                <a:close/>
              </a:path>
            </a:pathLst>
          </a:custGeom>
          <a:gradFill>
            <a:gsLst>
              <a:gs pos="0">
                <a:srgbClr val="FFFFFF">
                  <a:alpha val="4705"/>
                </a:srgbClr>
              </a:gs>
              <a:gs pos="100000">
                <a:srgbClr val="FFFFFF">
                  <a:alpha val="29803"/>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ubtitle Only - Full Photo">
  <p:cSld name="Title and Subtitle Only - Full Photo">
    <p:bg>
      <p:bgPr>
        <a:solidFill>
          <a:schemeClr val="lt1"/>
        </a:solidFill>
        <a:effectLst/>
      </p:bgPr>
    </p:bg>
    <p:spTree>
      <p:nvGrpSpPr>
        <p:cNvPr id="1" name="Shape 263"/>
        <p:cNvGrpSpPr/>
        <p:nvPr/>
      </p:nvGrpSpPr>
      <p:grpSpPr>
        <a:xfrm>
          <a:off x="0" y="0"/>
          <a:ext cx="0" cy="0"/>
          <a:chOff x="0" y="0"/>
          <a:chExt cx="0" cy="0"/>
        </a:xfrm>
      </p:grpSpPr>
      <p:sp>
        <p:nvSpPr>
          <p:cNvPr id="264" name="Google Shape;264;p32"/>
          <p:cNvSpPr>
            <a:spLocks noGrp="1"/>
          </p:cNvSpPr>
          <p:nvPr>
            <p:ph type="pic" idx="2"/>
          </p:nvPr>
        </p:nvSpPr>
        <p:spPr>
          <a:xfrm>
            <a:off x="135000" y="134332"/>
            <a:ext cx="8874000" cy="4885441"/>
          </a:xfrm>
          <a:prstGeom prst="rect">
            <a:avLst/>
          </a:prstGeom>
          <a:solidFill>
            <a:srgbClr val="3F3F3F"/>
          </a:solidFill>
          <a:ln>
            <a:noFill/>
          </a:ln>
        </p:spPr>
        <p:txBody>
          <a:bodyPr spcFirstLastPara="1" wrap="square" lIns="0" tIns="1323000" rIns="0" bIns="0" anchor="t" anchorCtr="0">
            <a:noAutofit/>
          </a:bodyPr>
          <a:lstStyle>
            <a:lvl1pPr marR="0" lvl="0" algn="ctr" rtl="0">
              <a:lnSpc>
                <a:spcPct val="100000"/>
              </a:lnSpc>
              <a:spcBef>
                <a:spcPts val="0"/>
              </a:spcBef>
              <a:spcAft>
                <a:spcPts val="0"/>
              </a:spcAft>
              <a:buClr>
                <a:schemeClr val="accent2"/>
              </a:buClr>
              <a:buSzPts val="900"/>
              <a:buFont typeface="Arial"/>
              <a:buNone/>
              <a:defRPr sz="9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65" name="Google Shape;265;p32"/>
          <p:cNvSpPr txBox="1">
            <a:spLocks noGrp="1"/>
          </p:cNvSpPr>
          <p:nvPr>
            <p:ph type="title"/>
          </p:nvPr>
        </p:nvSpPr>
        <p:spPr>
          <a:xfrm>
            <a:off x="513000" y="606139"/>
            <a:ext cx="5670000" cy="27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400"/>
              <a:buFont typeface="Gill Sans"/>
              <a:buNone/>
              <a:defRPr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6" name="Google Shape;266;p32"/>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7" name="Google Shape;267;p32"/>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68" name="Google Shape;268;p32"/>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269" name="Google Shape;269;p32"/>
          <p:cNvSpPr txBox="1">
            <a:spLocks noGrp="1"/>
          </p:cNvSpPr>
          <p:nvPr>
            <p:ph type="body" idx="1"/>
          </p:nvPr>
        </p:nvSpPr>
        <p:spPr>
          <a:xfrm>
            <a:off x="513160" y="1054232"/>
            <a:ext cx="5669756" cy="27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700"/>
              <a:buNone/>
              <a:defRPr sz="1700">
                <a:solidFill>
                  <a:schemeClr val="lt1"/>
                </a:solidFill>
                <a:latin typeface="Gill Sans"/>
                <a:ea typeface="Gill Sans"/>
                <a:cs typeface="Gill Sans"/>
                <a:sym typeface="Gill Sans"/>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0 40 Vertical Split">
  <p:cSld name="60 40 Vertical Split">
    <p:spTree>
      <p:nvGrpSpPr>
        <p:cNvPr id="1" name="Shape 270"/>
        <p:cNvGrpSpPr/>
        <p:nvPr/>
      </p:nvGrpSpPr>
      <p:grpSpPr>
        <a:xfrm>
          <a:off x="0" y="0"/>
          <a:ext cx="0" cy="0"/>
          <a:chOff x="0" y="0"/>
          <a:chExt cx="0" cy="0"/>
        </a:xfrm>
      </p:grpSpPr>
      <p:sp>
        <p:nvSpPr>
          <p:cNvPr id="271" name="Google Shape;271;p33"/>
          <p:cNvSpPr/>
          <p:nvPr/>
        </p:nvSpPr>
        <p:spPr>
          <a:xfrm>
            <a:off x="507089" y="3253587"/>
            <a:ext cx="8129823" cy="34289"/>
          </a:xfrm>
          <a:prstGeom prst="rect">
            <a:avLst/>
          </a:prstGeom>
          <a:solidFill>
            <a:schemeClr val="dk1">
              <a:alpha val="55686"/>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272" name="Google Shape;272;p33"/>
          <p:cNvSpPr txBox="1"/>
          <p:nvPr/>
        </p:nvSpPr>
        <p:spPr>
          <a:xfrm>
            <a:off x="0" y="-327"/>
            <a:ext cx="9144000" cy="3257877"/>
          </a:xfrm>
          <a:prstGeom prst="rect">
            <a:avLst/>
          </a:prstGeom>
          <a:gradFill>
            <a:gsLst>
              <a:gs pos="0">
                <a:schemeClr val="dk2"/>
              </a:gs>
              <a:gs pos="100000">
                <a:schemeClr val="accent2"/>
              </a:gs>
            </a:gsLst>
            <a:lin ang="14400000" scaled="0"/>
          </a:gradFill>
          <a:ln>
            <a:noFill/>
          </a:ln>
        </p:spPr>
        <p:txBody>
          <a:bodyPr spcFirstLastPara="1" wrap="square" lIns="68575" tIns="34275" rIns="68575" bIns="34275" anchor="t" anchorCtr="0">
            <a:noAutofit/>
          </a:bodyPr>
          <a:lstStyle/>
          <a:p>
            <a:pPr marL="203200" marR="0" lvl="0" indent="-127000" algn="l" rtl="0">
              <a:lnSpc>
                <a:spcPct val="100000"/>
              </a:lnSpc>
              <a:spcBef>
                <a:spcPts val="0"/>
              </a:spcBef>
              <a:spcAft>
                <a:spcPts val="0"/>
              </a:spcAft>
              <a:buClr>
                <a:schemeClr val="accent2"/>
              </a:buClr>
              <a:buSzPts val="1200"/>
              <a:buFont typeface="Arial"/>
              <a:buNone/>
            </a:pPr>
            <a:endParaRPr sz="1200">
              <a:solidFill>
                <a:schemeClr val="dk1"/>
              </a:solidFill>
              <a:latin typeface="Arial "/>
              <a:ea typeface="Arial "/>
              <a:cs typeface="Arial "/>
              <a:sym typeface="Arial "/>
            </a:endParaRPr>
          </a:p>
        </p:txBody>
      </p:sp>
      <p:sp>
        <p:nvSpPr>
          <p:cNvPr id="273" name="Google Shape;273;p33"/>
          <p:cNvSpPr txBox="1">
            <a:spLocks noGrp="1"/>
          </p:cNvSpPr>
          <p:nvPr>
            <p:ph type="title"/>
          </p:nvPr>
        </p:nvSpPr>
        <p:spPr>
          <a:xfrm>
            <a:off x="513000" y="606139"/>
            <a:ext cx="5670000" cy="2776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4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4" name="Google Shape;274;p33"/>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5" name="Google Shape;275;p33"/>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76" name="Google Shape;276;p33"/>
          <p:cNvSpPr txBox="1">
            <a:spLocks noGrp="1"/>
          </p:cNvSpPr>
          <p:nvPr>
            <p:ph type="body" idx="1"/>
          </p:nvPr>
        </p:nvSpPr>
        <p:spPr>
          <a:xfrm>
            <a:off x="513160" y="1054232"/>
            <a:ext cx="5669756" cy="27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700"/>
              <a:buNone/>
              <a:defRPr sz="1700">
                <a:solidFill>
                  <a:schemeClr val="lt1"/>
                </a:solidFill>
                <a:latin typeface="Gill Sans"/>
                <a:ea typeface="Gill Sans"/>
                <a:cs typeface="Gill Sans"/>
                <a:sym typeface="Gill Sans"/>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7" name="Google Shape;277;p33"/>
          <p:cNvSpPr/>
          <p:nvPr/>
        </p:nvSpPr>
        <p:spPr>
          <a:xfrm rot="5400000">
            <a:off x="6165225" y="278775"/>
            <a:ext cx="3257550" cy="2700000"/>
          </a:xfrm>
          <a:custGeom>
            <a:avLst/>
            <a:gdLst/>
            <a:ahLst/>
            <a:cxnLst/>
            <a:rect l="l" t="t" r="r" b="b"/>
            <a:pathLst>
              <a:path w="4343400" h="3600000" extrusionOk="0">
                <a:moveTo>
                  <a:pt x="0" y="3600000"/>
                </a:moveTo>
                <a:lnTo>
                  <a:pt x="0" y="0"/>
                </a:lnTo>
                <a:lnTo>
                  <a:pt x="180000" y="0"/>
                </a:lnTo>
                <a:lnTo>
                  <a:pt x="4343400" y="0"/>
                </a:lnTo>
                <a:lnTo>
                  <a:pt x="4343400" y="180000"/>
                </a:lnTo>
                <a:lnTo>
                  <a:pt x="180000" y="180000"/>
                </a:lnTo>
                <a:lnTo>
                  <a:pt x="180000" y="3600000"/>
                </a:lnTo>
                <a:close/>
              </a:path>
            </a:pathLst>
          </a:custGeom>
          <a:gradFill>
            <a:gsLst>
              <a:gs pos="0">
                <a:srgbClr val="FFFFFF">
                  <a:alpha val="4705"/>
                </a:srgbClr>
              </a:gs>
              <a:gs pos="100000">
                <a:srgbClr val="FFFFFF">
                  <a:alpha val="29803"/>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278" name="Google Shape;278;p33"/>
          <p:cNvSpPr/>
          <p:nvPr/>
        </p:nvSpPr>
        <p:spPr>
          <a:xfrm rot="5400000">
            <a:off x="6851025" y="2850525"/>
            <a:ext cx="1885950" cy="2700000"/>
          </a:xfrm>
          <a:custGeom>
            <a:avLst/>
            <a:gdLst/>
            <a:ahLst/>
            <a:cxnLst/>
            <a:rect l="l" t="t" r="r" b="b"/>
            <a:pathLst>
              <a:path w="2514600" h="3600000" extrusionOk="0">
                <a:moveTo>
                  <a:pt x="0" y="180000"/>
                </a:moveTo>
                <a:lnTo>
                  <a:pt x="0" y="0"/>
                </a:lnTo>
                <a:lnTo>
                  <a:pt x="2334600" y="0"/>
                </a:lnTo>
                <a:lnTo>
                  <a:pt x="2514600" y="0"/>
                </a:lnTo>
                <a:lnTo>
                  <a:pt x="2514600" y="180000"/>
                </a:lnTo>
                <a:lnTo>
                  <a:pt x="2514600" y="3600000"/>
                </a:lnTo>
                <a:lnTo>
                  <a:pt x="2334600" y="3600000"/>
                </a:lnTo>
                <a:lnTo>
                  <a:pt x="2334600" y="180000"/>
                </a:lnTo>
                <a:close/>
              </a:path>
            </a:pathLst>
          </a:custGeom>
          <a:solidFill>
            <a:srgbClr val="7F7F7F">
              <a:alpha val="4705"/>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rgbClr val="3F3F3F"/>
        </a:solidFill>
        <a:effectLst/>
      </p:bgPr>
    </p:bg>
    <p:spTree>
      <p:nvGrpSpPr>
        <p:cNvPr id="1" name="Shape 61"/>
        <p:cNvGrpSpPr/>
        <p:nvPr/>
      </p:nvGrpSpPr>
      <p:grpSpPr>
        <a:xfrm>
          <a:off x="0" y="0"/>
          <a:ext cx="0" cy="0"/>
          <a:chOff x="0" y="0"/>
          <a:chExt cx="0" cy="0"/>
        </a:xfrm>
      </p:grpSpPr>
      <p:sp>
        <p:nvSpPr>
          <p:cNvPr id="62" name="Google Shape;62;p15"/>
          <p:cNvSpPr txBox="1">
            <a:spLocks noGrp="1"/>
          </p:cNvSpPr>
          <p:nvPr>
            <p:ph type="body" idx="1"/>
          </p:nvPr>
        </p:nvSpPr>
        <p:spPr>
          <a:xfrm>
            <a:off x="860507" y="2048950"/>
            <a:ext cx="5177400" cy="2513100"/>
          </a:xfrm>
          <a:prstGeom prst="rect">
            <a:avLst/>
          </a:prstGeom>
          <a:gradFill>
            <a:gsLst>
              <a:gs pos="0">
                <a:schemeClr val="dk2"/>
              </a:gs>
              <a:gs pos="100000">
                <a:schemeClr val="accent2"/>
              </a:gs>
            </a:gsLst>
            <a:lin ang="14400033" scaled="0"/>
          </a:gradFill>
          <a:ln>
            <a:noFill/>
          </a:ln>
        </p:spPr>
        <p:txBody>
          <a:bodyPr spcFirstLastPara="1" wrap="square" lIns="432000" tIns="1404000" rIns="432000" bIns="0" anchor="t" anchorCtr="0">
            <a:noAutofit/>
          </a:bodyPr>
          <a:lstStyle>
            <a:lvl1pPr marL="457200" lvl="0" indent="-228600" algn="l" rtl="0">
              <a:lnSpc>
                <a:spcPct val="125000"/>
              </a:lnSpc>
              <a:spcBef>
                <a:spcPts val="0"/>
              </a:spcBef>
              <a:spcAft>
                <a:spcPts val="0"/>
              </a:spcAft>
              <a:buSzPts val="1200"/>
              <a:buNone/>
              <a:defRPr>
                <a:solidFill>
                  <a:schemeClr val="lt1"/>
                </a:solidFill>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3" name="Google Shape;63;p15"/>
          <p:cNvSpPr>
            <a:spLocks noGrp="1"/>
          </p:cNvSpPr>
          <p:nvPr>
            <p:ph type="pic" idx="2"/>
          </p:nvPr>
        </p:nvSpPr>
        <p:spPr>
          <a:xfrm>
            <a:off x="0" y="0"/>
            <a:ext cx="9009000" cy="5143500"/>
          </a:xfrm>
          <a:prstGeom prst="rect">
            <a:avLst/>
          </a:prstGeom>
          <a:noFill/>
          <a:ln>
            <a:noFill/>
          </a:ln>
        </p:spPr>
        <p:txBody>
          <a:bodyPr spcFirstLastPara="1" wrap="square" lIns="0" tIns="0" rIns="459000" bIns="0" anchor="ctr" anchorCtr="0">
            <a:noAutofit/>
          </a:bodyPr>
          <a:lstStyle>
            <a:lvl1pPr marR="0" lvl="0" algn="r" rtl="0">
              <a:lnSpc>
                <a:spcPct val="100000"/>
              </a:lnSpc>
              <a:spcBef>
                <a:spcPts val="0"/>
              </a:spcBef>
              <a:spcAft>
                <a:spcPts val="0"/>
              </a:spcAft>
              <a:buClr>
                <a:schemeClr val="accent2"/>
              </a:buClr>
              <a:buSzPts val="900"/>
              <a:buFont typeface="Arial"/>
              <a:buNone/>
              <a:defRPr sz="9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4" name="Google Shape;64;p15"/>
          <p:cNvSpPr txBox="1">
            <a:spLocks noGrp="1"/>
          </p:cNvSpPr>
          <p:nvPr>
            <p:ph type="ftr" idx="11"/>
          </p:nvPr>
        </p:nvSpPr>
        <p:spPr>
          <a:xfrm>
            <a:off x="512999" y="4696560"/>
            <a:ext cx="46431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5" name="Google Shape;65;p15"/>
          <p:cNvSpPr>
            <a:spLocks noGrp="1"/>
          </p:cNvSpPr>
          <p:nvPr>
            <p:ph type="sldNum" idx="12"/>
          </p:nvPr>
        </p:nvSpPr>
        <p:spPr>
          <a:xfrm>
            <a:off x="8681823" y="4681323"/>
            <a:ext cx="202800" cy="202800"/>
          </a:xfrm>
          <a:prstGeom prst="ellipse">
            <a:avLst/>
          </a:prstGeom>
          <a:solidFill>
            <a:schemeClr val="dk2"/>
          </a:solidFill>
          <a:ln>
            <a:noFill/>
          </a:ln>
        </p:spPr>
        <p:txBody>
          <a:bodyPr spcFirstLastPara="1" wrap="square" lIns="0" tIns="0" rIns="0" bIns="0" anchor="ctr" anchorCtr="0">
            <a:noAutofit/>
          </a:bodyPr>
          <a:lstStyle>
            <a:lvl1pPr marL="0" lvl="0" indent="0" algn="ctr" rtl="0">
              <a:spcBef>
                <a:spcPts val="0"/>
              </a:spcBef>
              <a:buNone/>
              <a:defRPr sz="800">
                <a:solidFill>
                  <a:schemeClr val="lt1"/>
                </a:solidFill>
                <a:latin typeface="Arial"/>
                <a:ea typeface="Arial"/>
                <a:cs typeface="Arial"/>
                <a:sym typeface="Arial"/>
              </a:defRPr>
            </a:lvl1pPr>
            <a:lvl2pPr marL="0" lvl="1" indent="0" algn="ctr" rtl="0">
              <a:spcBef>
                <a:spcPts val="0"/>
              </a:spcBef>
              <a:buNone/>
              <a:defRPr sz="800">
                <a:solidFill>
                  <a:schemeClr val="lt1"/>
                </a:solidFill>
                <a:latin typeface="Arial"/>
                <a:ea typeface="Arial"/>
                <a:cs typeface="Arial"/>
                <a:sym typeface="Arial"/>
              </a:defRPr>
            </a:lvl2pPr>
            <a:lvl3pPr marL="0" lvl="2" indent="0" algn="ctr" rtl="0">
              <a:spcBef>
                <a:spcPts val="0"/>
              </a:spcBef>
              <a:buNone/>
              <a:defRPr sz="800">
                <a:solidFill>
                  <a:schemeClr val="lt1"/>
                </a:solidFill>
                <a:latin typeface="Arial"/>
                <a:ea typeface="Arial"/>
                <a:cs typeface="Arial"/>
                <a:sym typeface="Arial"/>
              </a:defRPr>
            </a:lvl3pPr>
            <a:lvl4pPr marL="0" lvl="3" indent="0" algn="ctr" rtl="0">
              <a:spcBef>
                <a:spcPts val="0"/>
              </a:spcBef>
              <a:buNone/>
              <a:defRPr sz="800">
                <a:solidFill>
                  <a:schemeClr val="lt1"/>
                </a:solidFill>
                <a:latin typeface="Arial"/>
                <a:ea typeface="Arial"/>
                <a:cs typeface="Arial"/>
                <a:sym typeface="Arial"/>
              </a:defRPr>
            </a:lvl4pPr>
            <a:lvl5pPr marL="0" lvl="4" indent="0" algn="ctr" rtl="0">
              <a:spcBef>
                <a:spcPts val="0"/>
              </a:spcBef>
              <a:buNone/>
              <a:defRPr sz="800">
                <a:solidFill>
                  <a:schemeClr val="lt1"/>
                </a:solidFill>
                <a:latin typeface="Arial"/>
                <a:ea typeface="Arial"/>
                <a:cs typeface="Arial"/>
                <a:sym typeface="Arial"/>
              </a:defRPr>
            </a:lvl5pPr>
            <a:lvl6pPr marL="0" lvl="5" indent="0" algn="ctr" rtl="0">
              <a:spcBef>
                <a:spcPts val="0"/>
              </a:spcBef>
              <a:buNone/>
              <a:defRPr sz="800">
                <a:solidFill>
                  <a:schemeClr val="lt1"/>
                </a:solidFill>
                <a:latin typeface="Arial"/>
                <a:ea typeface="Arial"/>
                <a:cs typeface="Arial"/>
                <a:sym typeface="Arial"/>
              </a:defRPr>
            </a:lvl6pPr>
            <a:lvl7pPr marL="0" lvl="6" indent="0" algn="ctr" rtl="0">
              <a:spcBef>
                <a:spcPts val="0"/>
              </a:spcBef>
              <a:buNone/>
              <a:defRPr sz="800">
                <a:solidFill>
                  <a:schemeClr val="lt1"/>
                </a:solidFill>
                <a:latin typeface="Arial"/>
                <a:ea typeface="Arial"/>
                <a:cs typeface="Arial"/>
                <a:sym typeface="Arial"/>
              </a:defRPr>
            </a:lvl7pPr>
            <a:lvl8pPr marL="0" lvl="7" indent="0" algn="ctr" rtl="0">
              <a:spcBef>
                <a:spcPts val="0"/>
              </a:spcBef>
              <a:buNone/>
              <a:defRPr sz="800">
                <a:solidFill>
                  <a:schemeClr val="lt1"/>
                </a:solidFill>
                <a:latin typeface="Arial"/>
                <a:ea typeface="Arial"/>
                <a:cs typeface="Arial"/>
                <a:sym typeface="Arial"/>
              </a:defRPr>
            </a:lvl8pPr>
            <a:lvl9pPr marL="0" lvl="8" indent="0" algn="ctr" rtl="0">
              <a:spcBef>
                <a:spcPts val="0"/>
              </a:spcBef>
              <a:buNone/>
              <a:defRPr sz="80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66" name="Google Shape;66;p15"/>
          <p:cNvSpPr txBox="1">
            <a:spLocks noGrp="1"/>
          </p:cNvSpPr>
          <p:nvPr>
            <p:ph type="title"/>
          </p:nvPr>
        </p:nvSpPr>
        <p:spPr>
          <a:xfrm>
            <a:off x="1312333" y="2322065"/>
            <a:ext cx="4091700" cy="7560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3000"/>
              <a:buFont typeface="Gill Sans"/>
              <a:buNone/>
              <a:defRPr sz="3000" cap="none">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7" name="Google Shape;67;p15"/>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6 x Content Block with Icon">
  <p:cSld name="6 x Content Block with Icon">
    <p:spTree>
      <p:nvGrpSpPr>
        <p:cNvPr id="1" name="Shape 279"/>
        <p:cNvGrpSpPr/>
        <p:nvPr/>
      </p:nvGrpSpPr>
      <p:grpSpPr>
        <a:xfrm>
          <a:off x="0" y="0"/>
          <a:ext cx="0" cy="0"/>
          <a:chOff x="0" y="0"/>
          <a:chExt cx="0" cy="0"/>
        </a:xfrm>
      </p:grpSpPr>
      <p:sp>
        <p:nvSpPr>
          <p:cNvPr id="280" name="Google Shape;280;p34"/>
          <p:cNvSpPr>
            <a:spLocks noGrp="1"/>
          </p:cNvSpPr>
          <p:nvPr>
            <p:ph type="pic" idx="2"/>
          </p:nvPr>
        </p:nvSpPr>
        <p:spPr>
          <a:xfrm>
            <a:off x="135000" y="134332"/>
            <a:ext cx="8874000" cy="4885441"/>
          </a:xfrm>
          <a:prstGeom prst="rect">
            <a:avLst/>
          </a:prstGeom>
          <a:solidFill>
            <a:srgbClr val="3F3F3F"/>
          </a:solidFill>
          <a:ln>
            <a:noFill/>
          </a:ln>
        </p:spPr>
        <p:txBody>
          <a:bodyPr spcFirstLastPara="1" wrap="square" lIns="0" tIns="918000" rIns="0" bIns="0" anchor="t" anchorCtr="0">
            <a:noAutofit/>
          </a:bodyPr>
          <a:lstStyle>
            <a:lvl1pPr marR="0" lvl="0" algn="ctr" rtl="0">
              <a:lnSpc>
                <a:spcPct val="100000"/>
              </a:lnSpc>
              <a:spcBef>
                <a:spcPts val="0"/>
              </a:spcBef>
              <a:spcAft>
                <a:spcPts val="0"/>
              </a:spcAft>
              <a:buClr>
                <a:schemeClr val="accent2"/>
              </a:buClr>
              <a:buSzPts val="900"/>
              <a:buFont typeface="Arial"/>
              <a:buNone/>
              <a:defRPr sz="9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81" name="Google Shape;281;p34"/>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282" name="Google Shape;282;p34"/>
          <p:cNvSpPr txBox="1">
            <a:spLocks noGrp="1"/>
          </p:cNvSpPr>
          <p:nvPr>
            <p:ph type="title"/>
          </p:nvPr>
        </p:nvSpPr>
        <p:spPr>
          <a:xfrm>
            <a:off x="513000" y="606139"/>
            <a:ext cx="5670000" cy="2776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4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3" name="Google Shape;283;p34"/>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4" name="Google Shape;284;p34"/>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85" name="Google Shape;285;p34"/>
          <p:cNvSpPr txBox="1">
            <a:spLocks noGrp="1"/>
          </p:cNvSpPr>
          <p:nvPr>
            <p:ph type="body" idx="1"/>
          </p:nvPr>
        </p:nvSpPr>
        <p:spPr>
          <a:xfrm>
            <a:off x="1102936" y="1639833"/>
            <a:ext cx="2109212" cy="93191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900"/>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6" name="Google Shape;286;p34"/>
          <p:cNvSpPr txBox="1">
            <a:spLocks noGrp="1"/>
          </p:cNvSpPr>
          <p:nvPr>
            <p:ph type="body" idx="3"/>
          </p:nvPr>
        </p:nvSpPr>
        <p:spPr>
          <a:xfrm>
            <a:off x="1102936" y="1331855"/>
            <a:ext cx="2109212" cy="2234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7" name="Google Shape;287;p34"/>
          <p:cNvSpPr txBox="1">
            <a:spLocks noGrp="1"/>
          </p:cNvSpPr>
          <p:nvPr>
            <p:ph type="body" idx="4"/>
          </p:nvPr>
        </p:nvSpPr>
        <p:spPr>
          <a:xfrm>
            <a:off x="3773468" y="1639833"/>
            <a:ext cx="2109212" cy="93191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900"/>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8" name="Google Shape;288;p34"/>
          <p:cNvSpPr txBox="1">
            <a:spLocks noGrp="1"/>
          </p:cNvSpPr>
          <p:nvPr>
            <p:ph type="body" idx="5"/>
          </p:nvPr>
        </p:nvSpPr>
        <p:spPr>
          <a:xfrm>
            <a:off x="3773468" y="1331855"/>
            <a:ext cx="2109212" cy="2234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9" name="Google Shape;289;p34"/>
          <p:cNvSpPr txBox="1">
            <a:spLocks noGrp="1"/>
          </p:cNvSpPr>
          <p:nvPr>
            <p:ph type="body" idx="6"/>
          </p:nvPr>
        </p:nvSpPr>
        <p:spPr>
          <a:xfrm>
            <a:off x="6444000" y="1639833"/>
            <a:ext cx="2109212" cy="93191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900"/>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0" name="Google Shape;290;p34"/>
          <p:cNvSpPr txBox="1">
            <a:spLocks noGrp="1"/>
          </p:cNvSpPr>
          <p:nvPr>
            <p:ph type="body" idx="7"/>
          </p:nvPr>
        </p:nvSpPr>
        <p:spPr>
          <a:xfrm>
            <a:off x="6444000" y="1331855"/>
            <a:ext cx="2109212" cy="2234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1" name="Google Shape;291;p34"/>
          <p:cNvSpPr txBox="1">
            <a:spLocks noGrp="1"/>
          </p:cNvSpPr>
          <p:nvPr>
            <p:ph type="body" idx="8"/>
          </p:nvPr>
        </p:nvSpPr>
        <p:spPr>
          <a:xfrm>
            <a:off x="1102936" y="3251893"/>
            <a:ext cx="2109212" cy="93191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900"/>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2" name="Google Shape;292;p34"/>
          <p:cNvSpPr txBox="1">
            <a:spLocks noGrp="1"/>
          </p:cNvSpPr>
          <p:nvPr>
            <p:ph type="body" idx="9"/>
          </p:nvPr>
        </p:nvSpPr>
        <p:spPr>
          <a:xfrm>
            <a:off x="1102936" y="2943914"/>
            <a:ext cx="2109212" cy="2234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3" name="Google Shape;293;p34"/>
          <p:cNvSpPr txBox="1">
            <a:spLocks noGrp="1"/>
          </p:cNvSpPr>
          <p:nvPr>
            <p:ph type="body" idx="13"/>
          </p:nvPr>
        </p:nvSpPr>
        <p:spPr>
          <a:xfrm>
            <a:off x="3773468" y="3251893"/>
            <a:ext cx="2109212" cy="93191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900"/>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4" name="Google Shape;294;p34"/>
          <p:cNvSpPr txBox="1">
            <a:spLocks noGrp="1"/>
          </p:cNvSpPr>
          <p:nvPr>
            <p:ph type="body" idx="14"/>
          </p:nvPr>
        </p:nvSpPr>
        <p:spPr>
          <a:xfrm>
            <a:off x="3773468" y="2943914"/>
            <a:ext cx="2109212" cy="2234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5" name="Google Shape;295;p34"/>
          <p:cNvSpPr txBox="1">
            <a:spLocks noGrp="1"/>
          </p:cNvSpPr>
          <p:nvPr>
            <p:ph type="body" idx="15"/>
          </p:nvPr>
        </p:nvSpPr>
        <p:spPr>
          <a:xfrm>
            <a:off x="6444000" y="3251893"/>
            <a:ext cx="2109212" cy="93191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900"/>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6" name="Google Shape;296;p34"/>
          <p:cNvSpPr txBox="1">
            <a:spLocks noGrp="1"/>
          </p:cNvSpPr>
          <p:nvPr>
            <p:ph type="body" idx="16"/>
          </p:nvPr>
        </p:nvSpPr>
        <p:spPr>
          <a:xfrm>
            <a:off x="6444000" y="2943914"/>
            <a:ext cx="2109212" cy="2234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297"/>
        <p:cNvGrpSpPr/>
        <p:nvPr/>
      </p:nvGrpSpPr>
      <p:grpSpPr>
        <a:xfrm>
          <a:off x="0" y="0"/>
          <a:ext cx="0" cy="0"/>
          <a:chOff x="0" y="0"/>
          <a:chExt cx="0" cy="0"/>
        </a:xfrm>
      </p:grpSpPr>
      <p:sp>
        <p:nvSpPr>
          <p:cNvPr id="298" name="Google Shape;298;p35"/>
          <p:cNvSpPr txBox="1"/>
          <p:nvPr/>
        </p:nvSpPr>
        <p:spPr>
          <a:xfrm>
            <a:off x="0" y="-327"/>
            <a:ext cx="9144000" cy="5143827"/>
          </a:xfrm>
          <a:prstGeom prst="rect">
            <a:avLst/>
          </a:prstGeom>
          <a:gradFill>
            <a:gsLst>
              <a:gs pos="0">
                <a:schemeClr val="dk2"/>
              </a:gs>
              <a:gs pos="100000">
                <a:schemeClr val="accent2"/>
              </a:gs>
            </a:gsLst>
            <a:lin ang="14400000" scaled="0"/>
          </a:gradFill>
          <a:ln>
            <a:noFill/>
          </a:ln>
        </p:spPr>
        <p:txBody>
          <a:bodyPr spcFirstLastPara="1" wrap="square" lIns="68575" tIns="34275" rIns="68575" bIns="34275" anchor="t" anchorCtr="0">
            <a:noAutofit/>
          </a:bodyPr>
          <a:lstStyle/>
          <a:p>
            <a:pPr marL="203200" marR="0" lvl="0" indent="-127000" algn="l" rtl="0">
              <a:lnSpc>
                <a:spcPct val="100000"/>
              </a:lnSpc>
              <a:spcBef>
                <a:spcPts val="0"/>
              </a:spcBef>
              <a:spcAft>
                <a:spcPts val="0"/>
              </a:spcAft>
              <a:buClr>
                <a:schemeClr val="accent2"/>
              </a:buClr>
              <a:buSzPts val="1200"/>
              <a:buFont typeface="Arial"/>
              <a:buNone/>
            </a:pPr>
            <a:endParaRPr sz="1200">
              <a:solidFill>
                <a:schemeClr val="dk1"/>
              </a:solidFill>
              <a:latin typeface="Arial "/>
              <a:ea typeface="Arial "/>
              <a:cs typeface="Arial "/>
              <a:sym typeface="Arial "/>
            </a:endParaRPr>
          </a:p>
        </p:txBody>
      </p:sp>
      <p:sp>
        <p:nvSpPr>
          <p:cNvPr id="299" name="Google Shape;299;p35"/>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300" name="Google Shape;300;p35"/>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1" name="Google Shape;301;p35"/>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302" name="Google Shape;302;p35"/>
          <p:cNvSpPr txBox="1">
            <a:spLocks noGrp="1"/>
          </p:cNvSpPr>
          <p:nvPr>
            <p:ph type="body" idx="1"/>
          </p:nvPr>
        </p:nvSpPr>
        <p:spPr>
          <a:xfrm>
            <a:off x="977846" y="2555672"/>
            <a:ext cx="1525603" cy="18441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3" name="Google Shape;303;p35"/>
          <p:cNvSpPr txBox="1">
            <a:spLocks noGrp="1"/>
          </p:cNvSpPr>
          <p:nvPr>
            <p:ph type="body" idx="2"/>
          </p:nvPr>
        </p:nvSpPr>
        <p:spPr>
          <a:xfrm>
            <a:off x="977846" y="2253791"/>
            <a:ext cx="1525603" cy="270334"/>
          </a:xfrm>
          <a:prstGeom prst="rect">
            <a:avLst/>
          </a:prstGeom>
          <a:solidFill>
            <a:schemeClr val="dk2"/>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4" name="Google Shape;304;p35"/>
          <p:cNvSpPr txBox="1">
            <a:spLocks noGrp="1"/>
          </p:cNvSpPr>
          <p:nvPr>
            <p:ph type="body" idx="3"/>
          </p:nvPr>
        </p:nvSpPr>
        <p:spPr>
          <a:xfrm>
            <a:off x="3799772" y="2555672"/>
            <a:ext cx="1525603" cy="18441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5" name="Google Shape;305;p35"/>
          <p:cNvSpPr txBox="1">
            <a:spLocks noGrp="1"/>
          </p:cNvSpPr>
          <p:nvPr>
            <p:ph type="body" idx="4"/>
          </p:nvPr>
        </p:nvSpPr>
        <p:spPr>
          <a:xfrm>
            <a:off x="3799772" y="2253791"/>
            <a:ext cx="1525603" cy="270334"/>
          </a:xfrm>
          <a:prstGeom prst="rect">
            <a:avLst/>
          </a:prstGeom>
          <a:solidFill>
            <a:schemeClr val="dk2"/>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6" name="Google Shape;306;p35"/>
          <p:cNvSpPr txBox="1">
            <a:spLocks noGrp="1"/>
          </p:cNvSpPr>
          <p:nvPr>
            <p:ph type="body" idx="5"/>
          </p:nvPr>
        </p:nvSpPr>
        <p:spPr>
          <a:xfrm>
            <a:off x="6621698" y="2555672"/>
            <a:ext cx="1525603" cy="18441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7" name="Google Shape;307;p35"/>
          <p:cNvSpPr txBox="1">
            <a:spLocks noGrp="1"/>
          </p:cNvSpPr>
          <p:nvPr>
            <p:ph type="body" idx="6"/>
          </p:nvPr>
        </p:nvSpPr>
        <p:spPr>
          <a:xfrm>
            <a:off x="6621698" y="2253791"/>
            <a:ext cx="1525603" cy="270334"/>
          </a:xfrm>
          <a:prstGeom prst="rect">
            <a:avLst/>
          </a:prstGeom>
          <a:solidFill>
            <a:schemeClr val="dk2"/>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8" name="Google Shape;308;p35"/>
          <p:cNvSpPr>
            <a:spLocks noGrp="1"/>
          </p:cNvSpPr>
          <p:nvPr>
            <p:ph type="pic" idx="7"/>
          </p:nvPr>
        </p:nvSpPr>
        <p:spPr>
          <a:xfrm>
            <a:off x="1400783" y="1236640"/>
            <a:ext cx="679728" cy="904717"/>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309" name="Google Shape;309;p35"/>
          <p:cNvSpPr>
            <a:spLocks noGrp="1"/>
          </p:cNvSpPr>
          <p:nvPr>
            <p:ph type="pic" idx="8"/>
          </p:nvPr>
        </p:nvSpPr>
        <p:spPr>
          <a:xfrm>
            <a:off x="4222710" y="1236640"/>
            <a:ext cx="679728" cy="904717"/>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310" name="Google Shape;310;p35"/>
          <p:cNvSpPr>
            <a:spLocks noGrp="1"/>
          </p:cNvSpPr>
          <p:nvPr>
            <p:ph type="pic" idx="9"/>
          </p:nvPr>
        </p:nvSpPr>
        <p:spPr>
          <a:xfrm>
            <a:off x="7044636" y="1236640"/>
            <a:ext cx="679728" cy="904717"/>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311" name="Google Shape;311;p35"/>
          <p:cNvSpPr txBox="1">
            <a:spLocks noGrp="1"/>
          </p:cNvSpPr>
          <p:nvPr>
            <p:ph type="body" idx="13"/>
          </p:nvPr>
        </p:nvSpPr>
        <p:spPr>
          <a:xfrm>
            <a:off x="977846" y="4302493"/>
            <a:ext cx="1525603" cy="18441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2" name="Google Shape;312;p35"/>
          <p:cNvSpPr txBox="1">
            <a:spLocks noGrp="1"/>
          </p:cNvSpPr>
          <p:nvPr>
            <p:ph type="body" idx="14"/>
          </p:nvPr>
        </p:nvSpPr>
        <p:spPr>
          <a:xfrm>
            <a:off x="977846" y="4000613"/>
            <a:ext cx="1525603" cy="270334"/>
          </a:xfrm>
          <a:prstGeom prst="rect">
            <a:avLst/>
          </a:prstGeom>
          <a:solidFill>
            <a:schemeClr val="dk2"/>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3" name="Google Shape;313;p35"/>
          <p:cNvSpPr txBox="1">
            <a:spLocks noGrp="1"/>
          </p:cNvSpPr>
          <p:nvPr>
            <p:ph type="body" idx="15"/>
          </p:nvPr>
        </p:nvSpPr>
        <p:spPr>
          <a:xfrm>
            <a:off x="3799772" y="4302493"/>
            <a:ext cx="1525603" cy="18441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4" name="Google Shape;314;p35"/>
          <p:cNvSpPr txBox="1">
            <a:spLocks noGrp="1"/>
          </p:cNvSpPr>
          <p:nvPr>
            <p:ph type="body" idx="16"/>
          </p:nvPr>
        </p:nvSpPr>
        <p:spPr>
          <a:xfrm>
            <a:off x="3799772" y="4000613"/>
            <a:ext cx="1525603" cy="270334"/>
          </a:xfrm>
          <a:prstGeom prst="rect">
            <a:avLst/>
          </a:prstGeom>
          <a:solidFill>
            <a:schemeClr val="dk2"/>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5" name="Google Shape;315;p35"/>
          <p:cNvSpPr txBox="1">
            <a:spLocks noGrp="1"/>
          </p:cNvSpPr>
          <p:nvPr>
            <p:ph type="body" idx="17"/>
          </p:nvPr>
        </p:nvSpPr>
        <p:spPr>
          <a:xfrm>
            <a:off x="6621698" y="4302493"/>
            <a:ext cx="1525603" cy="18441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6" name="Google Shape;316;p35"/>
          <p:cNvSpPr txBox="1">
            <a:spLocks noGrp="1"/>
          </p:cNvSpPr>
          <p:nvPr>
            <p:ph type="body" idx="18"/>
          </p:nvPr>
        </p:nvSpPr>
        <p:spPr>
          <a:xfrm>
            <a:off x="6621698" y="4000613"/>
            <a:ext cx="1525603" cy="270334"/>
          </a:xfrm>
          <a:prstGeom prst="rect">
            <a:avLst/>
          </a:prstGeom>
          <a:solidFill>
            <a:schemeClr val="dk2"/>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7" name="Google Shape;317;p35"/>
          <p:cNvSpPr>
            <a:spLocks noGrp="1"/>
          </p:cNvSpPr>
          <p:nvPr>
            <p:ph type="pic" idx="19"/>
          </p:nvPr>
        </p:nvSpPr>
        <p:spPr>
          <a:xfrm>
            <a:off x="1400783" y="2983461"/>
            <a:ext cx="679728" cy="904717"/>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318" name="Google Shape;318;p35"/>
          <p:cNvSpPr>
            <a:spLocks noGrp="1"/>
          </p:cNvSpPr>
          <p:nvPr>
            <p:ph type="pic" idx="20"/>
          </p:nvPr>
        </p:nvSpPr>
        <p:spPr>
          <a:xfrm>
            <a:off x="4222710" y="2983461"/>
            <a:ext cx="679728" cy="904717"/>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319" name="Google Shape;319;p35"/>
          <p:cNvSpPr>
            <a:spLocks noGrp="1"/>
          </p:cNvSpPr>
          <p:nvPr>
            <p:ph type="pic" idx="21"/>
          </p:nvPr>
        </p:nvSpPr>
        <p:spPr>
          <a:xfrm>
            <a:off x="7044636" y="2983461"/>
            <a:ext cx="679728" cy="904717"/>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320" name="Google Shape;320;p35"/>
          <p:cNvSpPr txBox="1">
            <a:spLocks noGrp="1"/>
          </p:cNvSpPr>
          <p:nvPr>
            <p:ph type="title"/>
          </p:nvPr>
        </p:nvSpPr>
        <p:spPr>
          <a:xfrm>
            <a:off x="513000" y="606139"/>
            <a:ext cx="5670000" cy="2776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4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ubtitle Only - Dark">
  <p:cSld name="Title and Subtitle Only - Dark">
    <p:spTree>
      <p:nvGrpSpPr>
        <p:cNvPr id="1" name="Shape 321"/>
        <p:cNvGrpSpPr/>
        <p:nvPr/>
      </p:nvGrpSpPr>
      <p:grpSpPr>
        <a:xfrm>
          <a:off x="0" y="0"/>
          <a:ext cx="0" cy="0"/>
          <a:chOff x="0" y="0"/>
          <a:chExt cx="0" cy="0"/>
        </a:xfrm>
      </p:grpSpPr>
      <p:sp>
        <p:nvSpPr>
          <p:cNvPr id="322" name="Google Shape;322;p36"/>
          <p:cNvSpPr/>
          <p:nvPr/>
        </p:nvSpPr>
        <p:spPr>
          <a:xfrm rot="5400000">
            <a:off x="6141364" y="2140864"/>
            <a:ext cx="3305273" cy="2700000"/>
          </a:xfrm>
          <a:custGeom>
            <a:avLst/>
            <a:gdLst/>
            <a:ahLst/>
            <a:cxnLst/>
            <a:rect l="l" t="t" r="r" b="b"/>
            <a:pathLst>
              <a:path w="4407031" h="3600000" extrusionOk="0">
                <a:moveTo>
                  <a:pt x="0" y="180000"/>
                </a:moveTo>
                <a:lnTo>
                  <a:pt x="0" y="0"/>
                </a:lnTo>
                <a:lnTo>
                  <a:pt x="4227031" y="0"/>
                </a:lnTo>
                <a:lnTo>
                  <a:pt x="4407031" y="0"/>
                </a:lnTo>
                <a:lnTo>
                  <a:pt x="4407031" y="180000"/>
                </a:lnTo>
                <a:lnTo>
                  <a:pt x="4407031" y="3600000"/>
                </a:lnTo>
                <a:lnTo>
                  <a:pt x="4227031" y="3600000"/>
                </a:lnTo>
                <a:lnTo>
                  <a:pt x="4227031" y="180000"/>
                </a:lnTo>
                <a:close/>
              </a:path>
            </a:pathLst>
          </a:custGeom>
          <a:solidFill>
            <a:srgbClr val="7F7F7F">
              <a:alpha val="4705"/>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323" name="Google Shape;323;p36"/>
          <p:cNvSpPr txBox="1"/>
          <p:nvPr/>
        </p:nvSpPr>
        <p:spPr>
          <a:xfrm>
            <a:off x="0" y="-327"/>
            <a:ext cx="9144000" cy="1838554"/>
          </a:xfrm>
          <a:prstGeom prst="rect">
            <a:avLst/>
          </a:prstGeom>
          <a:gradFill>
            <a:gsLst>
              <a:gs pos="0">
                <a:schemeClr val="dk2"/>
              </a:gs>
              <a:gs pos="100000">
                <a:schemeClr val="accent2"/>
              </a:gs>
            </a:gsLst>
            <a:lin ang="14400000" scaled="0"/>
          </a:gradFill>
          <a:ln>
            <a:noFill/>
          </a:ln>
        </p:spPr>
        <p:txBody>
          <a:bodyPr spcFirstLastPara="1" wrap="square" lIns="68575" tIns="34275" rIns="68575" bIns="34275" anchor="t" anchorCtr="0">
            <a:noAutofit/>
          </a:bodyPr>
          <a:lstStyle/>
          <a:p>
            <a:pPr marL="203200" marR="0" lvl="0" indent="-127000" algn="l" rtl="0">
              <a:lnSpc>
                <a:spcPct val="100000"/>
              </a:lnSpc>
              <a:spcBef>
                <a:spcPts val="0"/>
              </a:spcBef>
              <a:spcAft>
                <a:spcPts val="0"/>
              </a:spcAft>
              <a:buClr>
                <a:schemeClr val="accent2"/>
              </a:buClr>
              <a:buSzPts val="1200"/>
              <a:buFont typeface="Arial"/>
              <a:buNone/>
            </a:pPr>
            <a:endParaRPr sz="1200">
              <a:solidFill>
                <a:schemeClr val="dk1"/>
              </a:solidFill>
              <a:latin typeface="Arial "/>
              <a:ea typeface="Arial "/>
              <a:cs typeface="Arial "/>
              <a:sym typeface="Arial "/>
            </a:endParaRPr>
          </a:p>
        </p:txBody>
      </p:sp>
      <p:sp>
        <p:nvSpPr>
          <p:cNvPr id="324" name="Google Shape;324;p36"/>
          <p:cNvSpPr txBox="1">
            <a:spLocks noGrp="1"/>
          </p:cNvSpPr>
          <p:nvPr>
            <p:ph type="title"/>
          </p:nvPr>
        </p:nvSpPr>
        <p:spPr>
          <a:xfrm>
            <a:off x="513000" y="606139"/>
            <a:ext cx="5670000" cy="2776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4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5" name="Google Shape;325;p36"/>
          <p:cNvSpPr txBox="1">
            <a:spLocks noGrp="1"/>
          </p:cNvSpPr>
          <p:nvPr>
            <p:ph type="body" idx="1"/>
          </p:nvPr>
        </p:nvSpPr>
        <p:spPr>
          <a:xfrm>
            <a:off x="513160" y="1054232"/>
            <a:ext cx="5669756" cy="27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700"/>
              <a:buNone/>
              <a:defRPr sz="1700">
                <a:solidFill>
                  <a:schemeClr val="lt1"/>
                </a:solidFill>
                <a:latin typeface="Gill Sans"/>
                <a:ea typeface="Gill Sans"/>
                <a:cs typeface="Gill Sans"/>
                <a:sym typeface="Gill Sans"/>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6" name="Google Shape;326;p36"/>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7" name="Google Shape;327;p36"/>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328" name="Google Shape;328;p36"/>
          <p:cNvSpPr/>
          <p:nvPr/>
        </p:nvSpPr>
        <p:spPr>
          <a:xfrm rot="5400000">
            <a:off x="6874887" y="-430886"/>
            <a:ext cx="1838227" cy="2700000"/>
          </a:xfrm>
          <a:custGeom>
            <a:avLst/>
            <a:gdLst/>
            <a:ahLst/>
            <a:cxnLst/>
            <a:rect l="l" t="t" r="r" b="b"/>
            <a:pathLst>
              <a:path w="2450969" h="3600000" extrusionOk="0">
                <a:moveTo>
                  <a:pt x="0" y="3600000"/>
                </a:moveTo>
                <a:lnTo>
                  <a:pt x="0" y="0"/>
                </a:lnTo>
                <a:lnTo>
                  <a:pt x="180000" y="0"/>
                </a:lnTo>
                <a:lnTo>
                  <a:pt x="2450969" y="0"/>
                </a:lnTo>
                <a:lnTo>
                  <a:pt x="2450969" y="180000"/>
                </a:lnTo>
                <a:lnTo>
                  <a:pt x="180000" y="180000"/>
                </a:lnTo>
                <a:lnTo>
                  <a:pt x="180000" y="3600000"/>
                </a:lnTo>
                <a:close/>
              </a:path>
            </a:pathLst>
          </a:custGeom>
          <a:gradFill>
            <a:gsLst>
              <a:gs pos="0">
                <a:srgbClr val="FFFFFF">
                  <a:alpha val="4705"/>
                </a:srgbClr>
              </a:gs>
              <a:gs pos="100000">
                <a:srgbClr val="FFFFFF">
                  <a:alpha val="29803"/>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ubtitle Only - Light">
  <p:cSld name="Title and Subtitle Only - Light">
    <p:spTree>
      <p:nvGrpSpPr>
        <p:cNvPr id="1" name="Shape 329"/>
        <p:cNvGrpSpPr/>
        <p:nvPr/>
      </p:nvGrpSpPr>
      <p:grpSpPr>
        <a:xfrm>
          <a:off x="0" y="0"/>
          <a:ext cx="0" cy="0"/>
          <a:chOff x="0" y="0"/>
          <a:chExt cx="0" cy="0"/>
        </a:xfrm>
      </p:grpSpPr>
      <p:sp>
        <p:nvSpPr>
          <p:cNvPr id="330" name="Google Shape;330;p37"/>
          <p:cNvSpPr/>
          <p:nvPr/>
        </p:nvSpPr>
        <p:spPr>
          <a:xfrm>
            <a:off x="135000" y="134332"/>
            <a:ext cx="8874000" cy="4885441"/>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331" name="Google Shape;331;p37"/>
          <p:cNvSpPr txBox="1">
            <a:spLocks noGrp="1"/>
          </p:cNvSpPr>
          <p:nvPr>
            <p:ph type="body" idx="1"/>
          </p:nvPr>
        </p:nvSpPr>
        <p:spPr>
          <a:xfrm>
            <a:off x="513160" y="1054232"/>
            <a:ext cx="5669756" cy="27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700"/>
              <a:buNone/>
              <a:defRPr sz="1700">
                <a:solidFill>
                  <a:schemeClr val="dk1"/>
                </a:solidFill>
                <a:latin typeface="Gill Sans"/>
                <a:ea typeface="Gill Sans"/>
                <a:cs typeface="Gill Sans"/>
                <a:sym typeface="Gill Sans"/>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2" name="Google Shape;332;p37"/>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3" name="Google Shape;333;p37"/>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334" name="Google Shape;334;p37"/>
          <p:cNvSpPr txBox="1">
            <a:spLocks noGrp="1"/>
          </p:cNvSpPr>
          <p:nvPr>
            <p:ph type="title"/>
          </p:nvPr>
        </p:nvSpPr>
        <p:spPr>
          <a:xfrm>
            <a:off x="513000" y="606139"/>
            <a:ext cx="5670000" cy="2776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5" name="Google Shape;335;p37"/>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rgbClr val="F2F2F2">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isted Images">
  <p:cSld name="Listed Images">
    <p:spTree>
      <p:nvGrpSpPr>
        <p:cNvPr id="1" name="Shape 336"/>
        <p:cNvGrpSpPr/>
        <p:nvPr/>
      </p:nvGrpSpPr>
      <p:grpSpPr>
        <a:xfrm>
          <a:off x="0" y="0"/>
          <a:ext cx="0" cy="0"/>
          <a:chOff x="0" y="0"/>
          <a:chExt cx="0" cy="0"/>
        </a:xfrm>
      </p:grpSpPr>
      <p:sp>
        <p:nvSpPr>
          <p:cNvPr id="337" name="Google Shape;337;p38"/>
          <p:cNvSpPr/>
          <p:nvPr/>
        </p:nvSpPr>
        <p:spPr>
          <a:xfrm>
            <a:off x="135000" y="134332"/>
            <a:ext cx="8874000" cy="4885441"/>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338" name="Google Shape;338;p38"/>
          <p:cNvSpPr txBox="1">
            <a:spLocks noGrp="1"/>
          </p:cNvSpPr>
          <p:nvPr>
            <p:ph type="body" idx="1"/>
          </p:nvPr>
        </p:nvSpPr>
        <p:spPr>
          <a:xfrm>
            <a:off x="513160" y="1054232"/>
            <a:ext cx="5669756" cy="27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700"/>
              <a:buNone/>
              <a:defRPr sz="1700">
                <a:solidFill>
                  <a:schemeClr val="dk1"/>
                </a:solidFill>
                <a:latin typeface="Gill Sans"/>
                <a:ea typeface="Gill Sans"/>
                <a:cs typeface="Gill Sans"/>
                <a:sym typeface="Gill Sans"/>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9" name="Google Shape;339;p38"/>
          <p:cNvSpPr txBox="1">
            <a:spLocks noGrp="1"/>
          </p:cNvSpPr>
          <p:nvPr>
            <p:ph type="title"/>
          </p:nvPr>
        </p:nvSpPr>
        <p:spPr>
          <a:xfrm>
            <a:off x="513000" y="606139"/>
            <a:ext cx="5670000" cy="2776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40" name="Google Shape;340;p38"/>
          <p:cNvSpPr txBox="1">
            <a:spLocks noGrp="1"/>
          </p:cNvSpPr>
          <p:nvPr>
            <p:ph type="body" idx="2"/>
          </p:nvPr>
        </p:nvSpPr>
        <p:spPr>
          <a:xfrm>
            <a:off x="1571625" y="1494700"/>
            <a:ext cx="7041374" cy="82153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None/>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1" name="Google Shape;341;p38"/>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2" name="Google Shape;342;p38"/>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343" name="Google Shape;343;p38"/>
          <p:cNvSpPr>
            <a:spLocks noGrp="1"/>
          </p:cNvSpPr>
          <p:nvPr>
            <p:ph type="pic" idx="3"/>
          </p:nvPr>
        </p:nvSpPr>
        <p:spPr>
          <a:xfrm>
            <a:off x="513160" y="1494700"/>
            <a:ext cx="821531" cy="821531"/>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dk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344" name="Google Shape;344;p38"/>
          <p:cNvSpPr>
            <a:spLocks noGrp="1"/>
          </p:cNvSpPr>
          <p:nvPr>
            <p:ph type="pic" idx="4"/>
          </p:nvPr>
        </p:nvSpPr>
        <p:spPr>
          <a:xfrm>
            <a:off x="513160" y="2573350"/>
            <a:ext cx="821531" cy="821531"/>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dk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345" name="Google Shape;345;p38"/>
          <p:cNvSpPr>
            <a:spLocks noGrp="1"/>
          </p:cNvSpPr>
          <p:nvPr>
            <p:ph type="pic" idx="5"/>
          </p:nvPr>
        </p:nvSpPr>
        <p:spPr>
          <a:xfrm>
            <a:off x="513160" y="3652000"/>
            <a:ext cx="821531" cy="821531"/>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dk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346" name="Google Shape;346;p38"/>
          <p:cNvSpPr txBox="1">
            <a:spLocks noGrp="1"/>
          </p:cNvSpPr>
          <p:nvPr>
            <p:ph type="body" idx="6"/>
          </p:nvPr>
        </p:nvSpPr>
        <p:spPr>
          <a:xfrm>
            <a:off x="1571625" y="2567054"/>
            <a:ext cx="7041374" cy="82153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None/>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7" name="Google Shape;347;p38"/>
          <p:cNvSpPr txBox="1">
            <a:spLocks noGrp="1"/>
          </p:cNvSpPr>
          <p:nvPr>
            <p:ph type="body" idx="7"/>
          </p:nvPr>
        </p:nvSpPr>
        <p:spPr>
          <a:xfrm>
            <a:off x="1571625" y="3650888"/>
            <a:ext cx="7041374" cy="82153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None/>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rgbClr val="3F3F3F"/>
        </a:solidFill>
        <a:effectLst/>
      </p:bgPr>
    </p:bg>
    <p:spTree>
      <p:nvGrpSpPr>
        <p:cNvPr id="1" name="Shape 348"/>
        <p:cNvGrpSpPr/>
        <p:nvPr/>
      </p:nvGrpSpPr>
      <p:grpSpPr>
        <a:xfrm>
          <a:off x="0" y="0"/>
          <a:ext cx="0" cy="0"/>
          <a:chOff x="0" y="0"/>
          <a:chExt cx="0" cy="0"/>
        </a:xfrm>
      </p:grpSpPr>
      <p:sp>
        <p:nvSpPr>
          <p:cNvPr id="349" name="Google Shape;349;p39"/>
          <p:cNvSpPr>
            <a:spLocks noGrp="1"/>
          </p:cNvSpPr>
          <p:nvPr>
            <p:ph type="pic" idx="2"/>
          </p:nvPr>
        </p:nvSpPr>
        <p:spPr>
          <a:xfrm>
            <a:off x="0" y="0"/>
            <a:ext cx="9144000" cy="5143500"/>
          </a:xfrm>
          <a:prstGeom prst="rect">
            <a:avLst/>
          </a:prstGeom>
          <a:solidFill>
            <a:srgbClr val="3F3F3F"/>
          </a:solidFill>
          <a:ln>
            <a:noFill/>
          </a:ln>
        </p:spPr>
        <p:txBody>
          <a:bodyPr spcFirstLastPara="1" wrap="square" lIns="0" tIns="0" rIns="459000" bIns="0" anchor="ctr" anchorCtr="0">
            <a:noAutofit/>
          </a:bodyPr>
          <a:lstStyle>
            <a:lvl1pPr marR="0" lvl="0" algn="r" rtl="0">
              <a:lnSpc>
                <a:spcPct val="100000"/>
              </a:lnSpc>
              <a:spcBef>
                <a:spcPts val="0"/>
              </a:spcBef>
              <a:spcAft>
                <a:spcPts val="0"/>
              </a:spcAft>
              <a:buClr>
                <a:schemeClr val="accent2"/>
              </a:buClr>
              <a:buSzPts val="900"/>
              <a:buFont typeface="Arial"/>
              <a:buNone/>
              <a:defRPr sz="900" b="0" i="1" u="none" strike="noStrike" cap="none">
                <a:solidFill>
                  <a:srgbClr val="BFBFBF"/>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350" name="Google Shape;350;p39"/>
          <p:cNvSpPr txBox="1">
            <a:spLocks noGrp="1"/>
          </p:cNvSpPr>
          <p:nvPr>
            <p:ph type="ctrTitle"/>
          </p:nvPr>
        </p:nvSpPr>
        <p:spPr>
          <a:xfrm>
            <a:off x="0" y="0"/>
            <a:ext cx="7254000" cy="5143499"/>
          </a:xfrm>
          <a:prstGeom prst="rect">
            <a:avLst/>
          </a:prstGeom>
          <a:solidFill>
            <a:schemeClr val="dk2">
              <a:alpha val="69803"/>
            </a:schemeClr>
          </a:solidFill>
          <a:ln>
            <a:noFill/>
          </a:ln>
        </p:spPr>
        <p:txBody>
          <a:bodyPr spcFirstLastPara="1" wrap="square" lIns="837000" tIns="0" rIns="135000" bIns="567000" anchor="ctr" anchorCtr="0">
            <a:noAutofit/>
          </a:bodyPr>
          <a:lstStyle>
            <a:lvl1pPr lvl="0" algn="l">
              <a:lnSpc>
                <a:spcPct val="65000"/>
              </a:lnSpc>
              <a:spcBef>
                <a:spcPts val="0"/>
              </a:spcBef>
              <a:spcAft>
                <a:spcPts val="0"/>
              </a:spcAft>
              <a:buClr>
                <a:schemeClr val="lt1"/>
              </a:buClr>
              <a:buSzPts val="6600"/>
              <a:buFont typeface="Gill Sans"/>
              <a:buNone/>
              <a:defRPr sz="6600"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1" name="Google Shape;351;p39"/>
          <p:cNvSpPr txBox="1">
            <a:spLocks noGrp="1"/>
          </p:cNvSpPr>
          <p:nvPr>
            <p:ph type="body" idx="1"/>
          </p:nvPr>
        </p:nvSpPr>
        <p:spPr>
          <a:xfrm>
            <a:off x="1438275" y="3381375"/>
            <a:ext cx="2486025" cy="24765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None/>
              <a:defRPr sz="1500">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accent1"/>
                </a:solidFill>
              </a:defRPr>
            </a:lvl2pPr>
            <a:lvl3pPr marL="1371600" lvl="2" indent="-228600" algn="l">
              <a:lnSpc>
                <a:spcPct val="100000"/>
              </a:lnSpc>
              <a:spcBef>
                <a:spcPts val="800"/>
              </a:spcBef>
              <a:spcAft>
                <a:spcPts val="0"/>
              </a:spcAft>
              <a:buSzPts val="900"/>
              <a:buNone/>
              <a:defRPr>
                <a:solidFill>
                  <a:schemeClr val="accent1"/>
                </a:solidFill>
              </a:defRPr>
            </a:lvl3pPr>
            <a:lvl4pPr marL="1828800" lvl="3" indent="-228600" algn="l">
              <a:lnSpc>
                <a:spcPct val="100000"/>
              </a:lnSpc>
              <a:spcBef>
                <a:spcPts val="800"/>
              </a:spcBef>
              <a:spcAft>
                <a:spcPts val="0"/>
              </a:spcAft>
              <a:buSzPts val="600"/>
              <a:buNone/>
              <a:defRPr>
                <a:solidFill>
                  <a:schemeClr val="accent1"/>
                </a:solidFill>
              </a:defRPr>
            </a:lvl4pPr>
            <a:lvl5pPr marL="2286000" lvl="4" indent="-228600" algn="l">
              <a:lnSpc>
                <a:spcPct val="100000"/>
              </a:lnSpc>
              <a:spcBef>
                <a:spcPts val="800"/>
              </a:spcBef>
              <a:spcAft>
                <a:spcPts val="0"/>
              </a:spcAft>
              <a:buClr>
                <a:schemeClr val="accent1"/>
              </a:buClr>
              <a:buSzPts val="800"/>
              <a:buNone/>
              <a:defRPr>
                <a:solidFill>
                  <a:schemeClr val="accen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2" name="Google Shape;352;p39"/>
          <p:cNvSpPr txBox="1">
            <a:spLocks noGrp="1"/>
          </p:cNvSpPr>
          <p:nvPr>
            <p:ph type="body" idx="3"/>
          </p:nvPr>
        </p:nvSpPr>
        <p:spPr>
          <a:xfrm>
            <a:off x="1438275" y="3885017"/>
            <a:ext cx="2486025" cy="1537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None/>
              <a:defRPr sz="1200">
                <a:solidFill>
                  <a:schemeClr val="lt1"/>
                </a:solidFill>
              </a:defRPr>
            </a:lvl1pPr>
            <a:lvl2pPr marL="914400" lvl="1" indent="-228600" algn="l">
              <a:lnSpc>
                <a:spcPct val="100000"/>
              </a:lnSpc>
              <a:spcBef>
                <a:spcPts val="800"/>
              </a:spcBef>
              <a:spcAft>
                <a:spcPts val="0"/>
              </a:spcAft>
              <a:buSzPts val="1100"/>
              <a:buFont typeface="Arial "/>
              <a:buNone/>
              <a:defRPr>
                <a:solidFill>
                  <a:schemeClr val="accent1"/>
                </a:solidFill>
              </a:defRPr>
            </a:lvl2pPr>
            <a:lvl3pPr marL="1371600" lvl="2" indent="-228600" algn="l">
              <a:lnSpc>
                <a:spcPct val="100000"/>
              </a:lnSpc>
              <a:spcBef>
                <a:spcPts val="800"/>
              </a:spcBef>
              <a:spcAft>
                <a:spcPts val="0"/>
              </a:spcAft>
              <a:buSzPts val="900"/>
              <a:buNone/>
              <a:defRPr>
                <a:solidFill>
                  <a:schemeClr val="accent1"/>
                </a:solidFill>
              </a:defRPr>
            </a:lvl3pPr>
            <a:lvl4pPr marL="1828800" lvl="3" indent="-228600" algn="l">
              <a:lnSpc>
                <a:spcPct val="100000"/>
              </a:lnSpc>
              <a:spcBef>
                <a:spcPts val="800"/>
              </a:spcBef>
              <a:spcAft>
                <a:spcPts val="0"/>
              </a:spcAft>
              <a:buSzPts val="600"/>
              <a:buNone/>
              <a:defRPr>
                <a:solidFill>
                  <a:schemeClr val="accent1"/>
                </a:solidFill>
              </a:defRPr>
            </a:lvl4pPr>
            <a:lvl5pPr marL="2286000" lvl="4" indent="-228600" algn="l">
              <a:lnSpc>
                <a:spcPct val="100000"/>
              </a:lnSpc>
              <a:spcBef>
                <a:spcPts val="800"/>
              </a:spcBef>
              <a:spcAft>
                <a:spcPts val="0"/>
              </a:spcAft>
              <a:buClr>
                <a:schemeClr val="accent1"/>
              </a:buClr>
              <a:buSzPts val="800"/>
              <a:buNone/>
              <a:defRPr>
                <a:solidFill>
                  <a:schemeClr val="accen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3" name="Google Shape;353;p39"/>
          <p:cNvSpPr txBox="1">
            <a:spLocks noGrp="1"/>
          </p:cNvSpPr>
          <p:nvPr>
            <p:ph type="body" idx="4"/>
          </p:nvPr>
        </p:nvSpPr>
        <p:spPr>
          <a:xfrm>
            <a:off x="1438275" y="4262671"/>
            <a:ext cx="2486025" cy="1537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None/>
              <a:defRPr sz="1200">
                <a:solidFill>
                  <a:schemeClr val="lt1"/>
                </a:solidFill>
              </a:defRPr>
            </a:lvl1pPr>
            <a:lvl2pPr marL="914400" lvl="1" indent="-228600" algn="l">
              <a:lnSpc>
                <a:spcPct val="100000"/>
              </a:lnSpc>
              <a:spcBef>
                <a:spcPts val="800"/>
              </a:spcBef>
              <a:spcAft>
                <a:spcPts val="0"/>
              </a:spcAft>
              <a:buSzPts val="1100"/>
              <a:buFont typeface="Arial "/>
              <a:buNone/>
              <a:defRPr>
                <a:solidFill>
                  <a:schemeClr val="accent1"/>
                </a:solidFill>
              </a:defRPr>
            </a:lvl2pPr>
            <a:lvl3pPr marL="1371600" lvl="2" indent="-228600" algn="l">
              <a:lnSpc>
                <a:spcPct val="100000"/>
              </a:lnSpc>
              <a:spcBef>
                <a:spcPts val="800"/>
              </a:spcBef>
              <a:spcAft>
                <a:spcPts val="0"/>
              </a:spcAft>
              <a:buSzPts val="900"/>
              <a:buNone/>
              <a:defRPr>
                <a:solidFill>
                  <a:schemeClr val="accent1"/>
                </a:solidFill>
              </a:defRPr>
            </a:lvl3pPr>
            <a:lvl4pPr marL="1828800" lvl="3" indent="-228600" algn="l">
              <a:lnSpc>
                <a:spcPct val="100000"/>
              </a:lnSpc>
              <a:spcBef>
                <a:spcPts val="800"/>
              </a:spcBef>
              <a:spcAft>
                <a:spcPts val="0"/>
              </a:spcAft>
              <a:buSzPts val="600"/>
              <a:buNone/>
              <a:defRPr>
                <a:solidFill>
                  <a:schemeClr val="accent1"/>
                </a:solidFill>
              </a:defRPr>
            </a:lvl4pPr>
            <a:lvl5pPr marL="2286000" lvl="4" indent="-228600" algn="l">
              <a:lnSpc>
                <a:spcPct val="100000"/>
              </a:lnSpc>
              <a:spcBef>
                <a:spcPts val="800"/>
              </a:spcBef>
              <a:spcAft>
                <a:spcPts val="0"/>
              </a:spcAft>
              <a:buClr>
                <a:schemeClr val="accent1"/>
              </a:buClr>
              <a:buSzPts val="800"/>
              <a:buNone/>
              <a:defRPr>
                <a:solidFill>
                  <a:schemeClr val="accen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4" name="Google Shape;354;p39"/>
          <p:cNvSpPr txBox="1">
            <a:spLocks noGrp="1"/>
          </p:cNvSpPr>
          <p:nvPr>
            <p:ph type="body" idx="5"/>
          </p:nvPr>
        </p:nvSpPr>
        <p:spPr>
          <a:xfrm>
            <a:off x="1438275" y="3616433"/>
            <a:ext cx="2486025" cy="1537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800"/>
              <a:buNone/>
              <a:defRPr sz="800" i="0">
                <a:solidFill>
                  <a:schemeClr val="lt1"/>
                </a:solidFill>
              </a:defRPr>
            </a:lvl1pPr>
            <a:lvl2pPr marL="914400" lvl="1" indent="-228600" algn="l">
              <a:lnSpc>
                <a:spcPct val="100000"/>
              </a:lnSpc>
              <a:spcBef>
                <a:spcPts val="800"/>
              </a:spcBef>
              <a:spcAft>
                <a:spcPts val="0"/>
              </a:spcAft>
              <a:buSzPts val="1100"/>
              <a:buFont typeface="Arial "/>
              <a:buNone/>
              <a:defRPr>
                <a:solidFill>
                  <a:schemeClr val="accent1"/>
                </a:solidFill>
              </a:defRPr>
            </a:lvl2pPr>
            <a:lvl3pPr marL="1371600" lvl="2" indent="-228600" algn="l">
              <a:lnSpc>
                <a:spcPct val="100000"/>
              </a:lnSpc>
              <a:spcBef>
                <a:spcPts val="800"/>
              </a:spcBef>
              <a:spcAft>
                <a:spcPts val="0"/>
              </a:spcAft>
              <a:buSzPts val="900"/>
              <a:buNone/>
              <a:defRPr>
                <a:solidFill>
                  <a:schemeClr val="accent1"/>
                </a:solidFill>
              </a:defRPr>
            </a:lvl3pPr>
            <a:lvl4pPr marL="1828800" lvl="3" indent="-228600" algn="l">
              <a:lnSpc>
                <a:spcPct val="100000"/>
              </a:lnSpc>
              <a:spcBef>
                <a:spcPts val="800"/>
              </a:spcBef>
              <a:spcAft>
                <a:spcPts val="0"/>
              </a:spcAft>
              <a:buSzPts val="600"/>
              <a:buNone/>
              <a:defRPr>
                <a:solidFill>
                  <a:schemeClr val="accent1"/>
                </a:solidFill>
              </a:defRPr>
            </a:lvl4pPr>
            <a:lvl5pPr marL="2286000" lvl="4" indent="-228600" algn="l">
              <a:lnSpc>
                <a:spcPct val="100000"/>
              </a:lnSpc>
              <a:spcBef>
                <a:spcPts val="800"/>
              </a:spcBef>
              <a:spcAft>
                <a:spcPts val="0"/>
              </a:spcAft>
              <a:buClr>
                <a:schemeClr val="accent1"/>
              </a:buClr>
              <a:buSzPts val="800"/>
              <a:buNone/>
              <a:defRPr>
                <a:solidFill>
                  <a:schemeClr val="accen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55"/>
        <p:cNvGrpSpPr/>
        <p:nvPr/>
      </p:nvGrpSpPr>
      <p:grpSpPr>
        <a:xfrm>
          <a:off x="0" y="0"/>
          <a:ext cx="0" cy="0"/>
          <a:chOff x="0" y="0"/>
          <a:chExt cx="0" cy="0"/>
        </a:xfrm>
      </p:grpSpPr>
      <p:sp>
        <p:nvSpPr>
          <p:cNvPr id="356" name="Google Shape;356;p40"/>
          <p:cNvSpPr/>
          <p:nvPr/>
        </p:nvSpPr>
        <p:spPr>
          <a:xfrm>
            <a:off x="135000" y="134332"/>
            <a:ext cx="8874000" cy="4885441"/>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357" name="Google Shape;357;p40"/>
          <p:cNvSpPr txBox="1">
            <a:spLocks noGrp="1"/>
          </p:cNvSpPr>
          <p:nvPr>
            <p:ph type="body" idx="1"/>
          </p:nvPr>
        </p:nvSpPr>
        <p:spPr>
          <a:xfrm>
            <a:off x="513160" y="1054232"/>
            <a:ext cx="5669756" cy="27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700"/>
              <a:buNone/>
              <a:defRPr sz="1700">
                <a:solidFill>
                  <a:schemeClr val="dk1"/>
                </a:solidFill>
                <a:latin typeface="Gill Sans"/>
                <a:ea typeface="Gill Sans"/>
                <a:cs typeface="Gill Sans"/>
                <a:sym typeface="Gill Sans"/>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8" name="Google Shape;358;p40"/>
          <p:cNvSpPr txBox="1">
            <a:spLocks noGrp="1"/>
          </p:cNvSpPr>
          <p:nvPr>
            <p:ph type="title"/>
          </p:nvPr>
        </p:nvSpPr>
        <p:spPr>
          <a:xfrm>
            <a:off x="513000" y="606139"/>
            <a:ext cx="5670000" cy="2776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9" name="Google Shape;359;p40"/>
          <p:cNvSpPr txBox="1">
            <a:spLocks noGrp="1"/>
          </p:cNvSpPr>
          <p:nvPr>
            <p:ph type="body" idx="2"/>
          </p:nvPr>
        </p:nvSpPr>
        <p:spPr>
          <a:xfrm>
            <a:off x="513000" y="1369219"/>
            <a:ext cx="8100000" cy="32400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0" name="Google Shape;360;p40"/>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61" name="Google Shape;361;p40"/>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5 X Number &amp; Icon">
  <p:cSld name="5 X Number &amp; Icon">
    <p:bg>
      <p:bgPr>
        <a:solidFill>
          <a:schemeClr val="lt1"/>
        </a:solidFill>
        <a:effectLst/>
      </p:bgPr>
    </p:bg>
    <p:spTree>
      <p:nvGrpSpPr>
        <p:cNvPr id="1" name="Shape 68"/>
        <p:cNvGrpSpPr/>
        <p:nvPr/>
      </p:nvGrpSpPr>
      <p:grpSpPr>
        <a:xfrm>
          <a:off x="0" y="0"/>
          <a:ext cx="0" cy="0"/>
          <a:chOff x="0" y="0"/>
          <a:chExt cx="0" cy="0"/>
        </a:xfrm>
      </p:grpSpPr>
      <p:sp>
        <p:nvSpPr>
          <p:cNvPr id="69" name="Google Shape;69;p16"/>
          <p:cNvSpPr>
            <a:spLocks noGrp="1"/>
          </p:cNvSpPr>
          <p:nvPr>
            <p:ph type="pic" idx="2"/>
          </p:nvPr>
        </p:nvSpPr>
        <p:spPr>
          <a:xfrm>
            <a:off x="135000" y="134332"/>
            <a:ext cx="8874000" cy="4885500"/>
          </a:xfrm>
          <a:prstGeom prst="rect">
            <a:avLst/>
          </a:prstGeom>
          <a:solidFill>
            <a:srgbClr val="3F3F3F"/>
          </a:solidFill>
          <a:ln>
            <a:noFill/>
          </a:ln>
        </p:spPr>
        <p:txBody>
          <a:bodyPr spcFirstLastPara="1" wrap="square" lIns="0" tIns="1323000" rIns="0" bIns="0" anchor="t" anchorCtr="0">
            <a:noAutofit/>
          </a:bodyPr>
          <a:lstStyle>
            <a:lvl1pPr marR="0" lvl="0" algn="ctr" rtl="0">
              <a:lnSpc>
                <a:spcPct val="100000"/>
              </a:lnSpc>
              <a:spcBef>
                <a:spcPts val="0"/>
              </a:spcBef>
              <a:spcAft>
                <a:spcPts val="0"/>
              </a:spcAft>
              <a:buClr>
                <a:schemeClr val="accent2"/>
              </a:buClr>
              <a:buSzPts val="900"/>
              <a:buFont typeface="Arial"/>
              <a:buNone/>
              <a:defRPr sz="9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0" name="Google Shape;70;p16"/>
          <p:cNvSpPr txBox="1">
            <a:spLocks noGrp="1"/>
          </p:cNvSpPr>
          <p:nvPr>
            <p:ph type="title"/>
          </p:nvPr>
        </p:nvSpPr>
        <p:spPr>
          <a:xfrm>
            <a:off x="513000" y="606139"/>
            <a:ext cx="5670000" cy="2700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2400"/>
              <a:buFont typeface="Gill Sans"/>
              <a:buNone/>
              <a:defRPr cap="none">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1" name="Google Shape;71;p16"/>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2" name="Google Shape;72;p16"/>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73" name="Google Shape;73;p16"/>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4" name="Google Shape;74;p16"/>
          <p:cNvSpPr txBox="1">
            <a:spLocks noGrp="1"/>
          </p:cNvSpPr>
          <p:nvPr>
            <p:ph type="body" idx="1"/>
          </p:nvPr>
        </p:nvSpPr>
        <p:spPr>
          <a:xfrm>
            <a:off x="513160" y="2309680"/>
            <a:ext cx="1239300" cy="326700"/>
          </a:xfrm>
          <a:prstGeom prst="rect">
            <a:avLst/>
          </a:prstGeom>
          <a:solidFill>
            <a:schemeClr val="dk2">
              <a:alpha val="69800"/>
            </a:schemeClr>
          </a:solid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SzPts val="1800"/>
              <a:buNone/>
              <a:defRPr sz="1800" b="1"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5" name="Google Shape;75;p16"/>
          <p:cNvSpPr txBox="1">
            <a:spLocks noGrp="1"/>
          </p:cNvSpPr>
          <p:nvPr>
            <p:ph type="body" idx="3"/>
          </p:nvPr>
        </p:nvSpPr>
        <p:spPr>
          <a:xfrm>
            <a:off x="382841" y="2849885"/>
            <a:ext cx="1500000" cy="6345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0"/>
              </a:spcBef>
              <a:spcAft>
                <a:spcPts val="0"/>
              </a:spcAft>
              <a:buSzPts val="1200"/>
              <a:buNone/>
              <a:defRPr>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6" name="Google Shape;76;p16"/>
          <p:cNvSpPr txBox="1">
            <a:spLocks noGrp="1"/>
          </p:cNvSpPr>
          <p:nvPr>
            <p:ph type="body" idx="4"/>
          </p:nvPr>
        </p:nvSpPr>
        <p:spPr>
          <a:xfrm>
            <a:off x="2228260" y="2309680"/>
            <a:ext cx="1239300" cy="326700"/>
          </a:xfrm>
          <a:prstGeom prst="rect">
            <a:avLst/>
          </a:prstGeom>
          <a:solidFill>
            <a:schemeClr val="dk2">
              <a:alpha val="69800"/>
            </a:schemeClr>
          </a:solid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SzPts val="1800"/>
              <a:buNone/>
              <a:defRPr sz="1800" b="1"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7" name="Google Shape;77;p16"/>
          <p:cNvSpPr txBox="1">
            <a:spLocks noGrp="1"/>
          </p:cNvSpPr>
          <p:nvPr>
            <p:ph type="body" idx="5"/>
          </p:nvPr>
        </p:nvSpPr>
        <p:spPr>
          <a:xfrm>
            <a:off x="2097941" y="2849885"/>
            <a:ext cx="1500000" cy="6345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0"/>
              </a:spcBef>
              <a:spcAft>
                <a:spcPts val="0"/>
              </a:spcAft>
              <a:buSzPts val="1200"/>
              <a:buNone/>
              <a:defRPr>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 name="Google Shape;78;p16"/>
          <p:cNvSpPr txBox="1">
            <a:spLocks noGrp="1"/>
          </p:cNvSpPr>
          <p:nvPr>
            <p:ph type="body" idx="6"/>
          </p:nvPr>
        </p:nvSpPr>
        <p:spPr>
          <a:xfrm>
            <a:off x="3952280" y="2309680"/>
            <a:ext cx="1239300" cy="326700"/>
          </a:xfrm>
          <a:prstGeom prst="rect">
            <a:avLst/>
          </a:prstGeom>
          <a:solidFill>
            <a:schemeClr val="dk2">
              <a:alpha val="69800"/>
            </a:schemeClr>
          </a:solid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SzPts val="1800"/>
              <a:buNone/>
              <a:defRPr sz="1800" b="1"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 name="Google Shape;79;p16"/>
          <p:cNvSpPr txBox="1">
            <a:spLocks noGrp="1"/>
          </p:cNvSpPr>
          <p:nvPr>
            <p:ph type="body" idx="7"/>
          </p:nvPr>
        </p:nvSpPr>
        <p:spPr>
          <a:xfrm>
            <a:off x="3822042" y="2849885"/>
            <a:ext cx="1500000" cy="6345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0"/>
              </a:spcBef>
              <a:spcAft>
                <a:spcPts val="0"/>
              </a:spcAft>
              <a:buSzPts val="1200"/>
              <a:buNone/>
              <a:defRPr>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0" name="Google Shape;80;p16"/>
          <p:cNvSpPr txBox="1">
            <a:spLocks noGrp="1"/>
          </p:cNvSpPr>
          <p:nvPr>
            <p:ph type="body" idx="8"/>
          </p:nvPr>
        </p:nvSpPr>
        <p:spPr>
          <a:xfrm>
            <a:off x="5658460" y="2309680"/>
            <a:ext cx="1239300" cy="326700"/>
          </a:xfrm>
          <a:prstGeom prst="rect">
            <a:avLst/>
          </a:prstGeom>
          <a:solidFill>
            <a:schemeClr val="dk2">
              <a:alpha val="69800"/>
            </a:schemeClr>
          </a:solid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SzPts val="1800"/>
              <a:buNone/>
              <a:defRPr sz="1800" b="1"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1" name="Google Shape;81;p16"/>
          <p:cNvSpPr txBox="1">
            <a:spLocks noGrp="1"/>
          </p:cNvSpPr>
          <p:nvPr>
            <p:ph type="body" idx="9"/>
          </p:nvPr>
        </p:nvSpPr>
        <p:spPr>
          <a:xfrm>
            <a:off x="5528141" y="2849885"/>
            <a:ext cx="1500000" cy="6345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0"/>
              </a:spcBef>
              <a:spcAft>
                <a:spcPts val="0"/>
              </a:spcAft>
              <a:buSzPts val="1200"/>
              <a:buNone/>
              <a:defRPr>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2" name="Google Shape;82;p16"/>
          <p:cNvSpPr txBox="1">
            <a:spLocks noGrp="1"/>
          </p:cNvSpPr>
          <p:nvPr>
            <p:ph type="body" idx="13"/>
          </p:nvPr>
        </p:nvSpPr>
        <p:spPr>
          <a:xfrm>
            <a:off x="7373559" y="2309680"/>
            <a:ext cx="1239300" cy="326700"/>
          </a:xfrm>
          <a:prstGeom prst="rect">
            <a:avLst/>
          </a:prstGeom>
          <a:solidFill>
            <a:schemeClr val="dk2">
              <a:alpha val="69800"/>
            </a:schemeClr>
          </a:solid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SzPts val="1800"/>
              <a:buNone/>
              <a:defRPr sz="1800" b="1"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3" name="Google Shape;83;p16"/>
          <p:cNvSpPr txBox="1">
            <a:spLocks noGrp="1"/>
          </p:cNvSpPr>
          <p:nvPr>
            <p:ph type="body" idx="14"/>
          </p:nvPr>
        </p:nvSpPr>
        <p:spPr>
          <a:xfrm>
            <a:off x="7243240" y="2849885"/>
            <a:ext cx="1500000" cy="6345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0"/>
              </a:spcBef>
              <a:spcAft>
                <a:spcPts val="0"/>
              </a:spcAft>
              <a:buSzPts val="1200"/>
              <a:buNone/>
              <a:defRPr>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4" name="Google Shape;84;p16"/>
          <p:cNvSpPr txBox="1">
            <a:spLocks noGrp="1"/>
          </p:cNvSpPr>
          <p:nvPr>
            <p:ph type="subTitle" idx="15"/>
          </p:nvPr>
        </p:nvSpPr>
        <p:spPr>
          <a:xfrm>
            <a:off x="3825750" y="3953626"/>
            <a:ext cx="1492500" cy="465000"/>
          </a:xfrm>
          <a:prstGeom prst="rect">
            <a:avLst/>
          </a:prstGeom>
          <a:gradFill>
            <a:gsLst>
              <a:gs pos="0">
                <a:schemeClr val="dk2"/>
              </a:gs>
              <a:gs pos="100000">
                <a:schemeClr val="accent2"/>
              </a:gs>
            </a:gsLst>
            <a:lin ang="14400033" scaled="0"/>
          </a:gradFill>
          <a:ln>
            <a:noFill/>
          </a:ln>
        </p:spPr>
        <p:txBody>
          <a:bodyPr spcFirstLastPara="1" wrap="square" lIns="0" tIns="0" rIns="0" bIns="0" anchor="ctr" anchorCtr="0">
            <a:noAutofit/>
          </a:bodyPr>
          <a:lstStyle>
            <a:lvl1pPr lvl="0" algn="ctr" rtl="0">
              <a:lnSpc>
                <a:spcPct val="100000"/>
              </a:lnSpc>
              <a:spcBef>
                <a:spcPts val="0"/>
              </a:spcBef>
              <a:spcAft>
                <a:spcPts val="0"/>
              </a:spcAft>
              <a:buSzPts val="1800"/>
              <a:buNone/>
              <a:defRPr sz="1800" b="1" i="1">
                <a:solidFill>
                  <a:schemeClr val="accent1"/>
                </a:solidFill>
              </a:defRPr>
            </a:lvl1pPr>
            <a:lvl2pPr lvl="1" algn="ctr" rtl="0">
              <a:lnSpc>
                <a:spcPct val="100000"/>
              </a:lnSpc>
              <a:spcBef>
                <a:spcPts val="800"/>
              </a:spcBef>
              <a:spcAft>
                <a:spcPts val="0"/>
              </a:spcAft>
              <a:buSzPts val="1500"/>
              <a:buFont typeface="Arial"/>
              <a:buNone/>
              <a:defRPr sz="1500"/>
            </a:lvl2pPr>
            <a:lvl3pPr lvl="2" algn="ctr" rtl="0">
              <a:lnSpc>
                <a:spcPct val="100000"/>
              </a:lnSpc>
              <a:spcBef>
                <a:spcPts val="800"/>
              </a:spcBef>
              <a:spcAft>
                <a:spcPts val="0"/>
              </a:spcAft>
              <a:buSzPts val="1400"/>
              <a:buNone/>
              <a:defRPr sz="1400"/>
            </a:lvl3pPr>
            <a:lvl4pPr lvl="3" algn="ctr" rtl="0">
              <a:lnSpc>
                <a:spcPct val="100000"/>
              </a:lnSpc>
              <a:spcBef>
                <a:spcPts val="800"/>
              </a:spcBef>
              <a:spcAft>
                <a:spcPts val="0"/>
              </a:spcAft>
              <a:buSzPts val="1000"/>
              <a:buNone/>
              <a:defRPr sz="1200"/>
            </a:lvl4pPr>
            <a:lvl5pPr lvl="4" algn="ctr" rtl="0">
              <a:lnSpc>
                <a:spcPct val="100000"/>
              </a:lnSpc>
              <a:spcBef>
                <a:spcPts val="800"/>
              </a:spcBef>
              <a:spcAft>
                <a:spcPts val="0"/>
              </a:spcAft>
              <a:buClr>
                <a:schemeClr val="dk1"/>
              </a:buClr>
              <a:buSzPts val="1200"/>
              <a:buNone/>
              <a:defRPr sz="1200"/>
            </a:lvl5pPr>
            <a:lvl6pPr lvl="5" algn="ctr" rtl="0">
              <a:lnSpc>
                <a:spcPct val="90000"/>
              </a:lnSpc>
              <a:spcBef>
                <a:spcPts val="8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85" name="Google Shape;85;p16"/>
          <p:cNvSpPr>
            <a:spLocks noGrp="1"/>
          </p:cNvSpPr>
          <p:nvPr>
            <p:ph type="pic" idx="16"/>
          </p:nvPr>
        </p:nvSpPr>
        <p:spPr>
          <a:xfrm>
            <a:off x="823913" y="1663189"/>
            <a:ext cx="618000" cy="6180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6" name="Google Shape;86;p16"/>
          <p:cNvSpPr>
            <a:spLocks noGrp="1"/>
          </p:cNvSpPr>
          <p:nvPr>
            <p:ph type="pic" idx="17"/>
          </p:nvPr>
        </p:nvSpPr>
        <p:spPr>
          <a:xfrm>
            <a:off x="2539013" y="1663189"/>
            <a:ext cx="618000" cy="6180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7" name="Google Shape;87;p16"/>
          <p:cNvSpPr>
            <a:spLocks noGrp="1"/>
          </p:cNvSpPr>
          <p:nvPr>
            <p:ph type="pic" idx="18"/>
          </p:nvPr>
        </p:nvSpPr>
        <p:spPr>
          <a:xfrm>
            <a:off x="4263033" y="1663189"/>
            <a:ext cx="618000" cy="6180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8" name="Google Shape;88;p16"/>
          <p:cNvSpPr>
            <a:spLocks noGrp="1"/>
          </p:cNvSpPr>
          <p:nvPr>
            <p:ph type="pic" idx="19"/>
          </p:nvPr>
        </p:nvSpPr>
        <p:spPr>
          <a:xfrm>
            <a:off x="5969213" y="1663189"/>
            <a:ext cx="618000" cy="6180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9" name="Google Shape;89;p16"/>
          <p:cNvSpPr>
            <a:spLocks noGrp="1"/>
          </p:cNvSpPr>
          <p:nvPr>
            <p:ph type="pic" idx="20"/>
          </p:nvPr>
        </p:nvSpPr>
        <p:spPr>
          <a:xfrm>
            <a:off x="7684312" y="1663189"/>
            <a:ext cx="618000" cy="6180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6 x Content Block with Icon">
  <p:cSld name="1_6 x Content Block with Icon">
    <p:spTree>
      <p:nvGrpSpPr>
        <p:cNvPr id="1" name="Shape 90"/>
        <p:cNvGrpSpPr/>
        <p:nvPr/>
      </p:nvGrpSpPr>
      <p:grpSpPr>
        <a:xfrm>
          <a:off x="0" y="0"/>
          <a:ext cx="0" cy="0"/>
          <a:chOff x="0" y="0"/>
          <a:chExt cx="0" cy="0"/>
        </a:xfrm>
      </p:grpSpPr>
      <p:sp>
        <p:nvSpPr>
          <p:cNvPr id="91" name="Google Shape;91;p17"/>
          <p:cNvSpPr/>
          <p:nvPr/>
        </p:nvSpPr>
        <p:spPr>
          <a:xfrm rot="5400000">
            <a:off x="6508125" y="2507625"/>
            <a:ext cx="2571750" cy="2700000"/>
          </a:xfrm>
          <a:custGeom>
            <a:avLst/>
            <a:gdLst/>
            <a:ahLst/>
            <a:cxnLst/>
            <a:rect l="l" t="t" r="r" b="b"/>
            <a:pathLst>
              <a:path w="3429000" h="3600000" extrusionOk="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rgbClr val="7F7F7F">
              <a:alpha val="471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92" name="Google Shape;92;p17"/>
          <p:cNvSpPr txBox="1"/>
          <p:nvPr/>
        </p:nvSpPr>
        <p:spPr>
          <a:xfrm>
            <a:off x="0" y="-327"/>
            <a:ext cx="9144000" cy="2572200"/>
          </a:xfrm>
          <a:prstGeom prst="rect">
            <a:avLst/>
          </a:prstGeom>
          <a:gradFill>
            <a:gsLst>
              <a:gs pos="0">
                <a:schemeClr val="dk2"/>
              </a:gs>
              <a:gs pos="100000">
                <a:schemeClr val="accent2"/>
              </a:gs>
            </a:gsLst>
            <a:lin ang="14400033" scaled="0"/>
          </a:gradFill>
          <a:ln>
            <a:noFill/>
          </a:ln>
        </p:spPr>
        <p:txBody>
          <a:bodyPr spcFirstLastPara="1" wrap="square" lIns="68575" tIns="34275" rIns="68575" bIns="34275" anchor="t" anchorCtr="0">
            <a:noAutofit/>
          </a:bodyPr>
          <a:lstStyle/>
          <a:p>
            <a:pPr marL="203200" marR="0" lvl="0" indent="-127000" algn="l" rtl="0">
              <a:lnSpc>
                <a:spcPct val="100000"/>
              </a:lnSpc>
              <a:spcBef>
                <a:spcPts val="0"/>
              </a:spcBef>
              <a:spcAft>
                <a:spcPts val="0"/>
              </a:spcAft>
              <a:buClr>
                <a:schemeClr val="accent2"/>
              </a:buClr>
              <a:buSzPts val="1200"/>
              <a:buFont typeface="Arial"/>
              <a:buNone/>
            </a:pPr>
            <a:endParaRPr sz="1200">
              <a:solidFill>
                <a:schemeClr val="dk1"/>
              </a:solidFill>
              <a:latin typeface="Arial"/>
              <a:ea typeface="Arial"/>
              <a:cs typeface="Arial"/>
              <a:sym typeface="Arial"/>
            </a:endParaRPr>
          </a:p>
        </p:txBody>
      </p:sp>
      <p:sp>
        <p:nvSpPr>
          <p:cNvPr id="93" name="Google Shape;93;p17"/>
          <p:cNvSpPr txBox="1">
            <a:spLocks noGrp="1"/>
          </p:cNvSpPr>
          <p:nvPr>
            <p:ph type="title"/>
          </p:nvPr>
        </p:nvSpPr>
        <p:spPr>
          <a:xfrm>
            <a:off x="513000" y="606139"/>
            <a:ext cx="5670000" cy="277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2400"/>
              <a:buFont typeface="Gill Sans"/>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4" name="Google Shape;94;p17"/>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5" name="Google Shape;95;p17"/>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96" name="Google Shape;96;p17"/>
          <p:cNvSpPr txBox="1">
            <a:spLocks noGrp="1"/>
          </p:cNvSpPr>
          <p:nvPr>
            <p:ph type="body" idx="1"/>
          </p:nvPr>
        </p:nvSpPr>
        <p:spPr>
          <a:xfrm>
            <a:off x="512147" y="2751374"/>
            <a:ext cx="2457000" cy="1679100"/>
          </a:xfrm>
          <a:prstGeom prst="rect">
            <a:avLst/>
          </a:prstGeom>
          <a:noFill/>
          <a:ln>
            <a:noFill/>
          </a:ln>
        </p:spPr>
        <p:txBody>
          <a:bodyPr spcFirstLastPara="1" wrap="square" lIns="81000" tIns="0" rIns="0" bIns="0" anchor="t" anchorCtr="0">
            <a:noAutofit/>
          </a:bodyPr>
          <a:lstStyle>
            <a:lvl1pPr marL="457200" lvl="0" indent="-285750" algn="l" rtl="0">
              <a:lnSpc>
                <a:spcPct val="100000"/>
              </a:lnSpc>
              <a:spcBef>
                <a:spcPts val="0"/>
              </a:spcBef>
              <a:spcAft>
                <a:spcPts val="0"/>
              </a:spcAft>
              <a:buClr>
                <a:schemeClr val="accent2"/>
              </a:buClr>
              <a:buSzPts val="900"/>
              <a:buFont typeface="Arial"/>
              <a:buChar char="•"/>
              <a:defRPr sz="900">
                <a:solidFill>
                  <a:schemeClr val="dk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7" name="Google Shape;97;p17"/>
          <p:cNvSpPr txBox="1">
            <a:spLocks noGrp="1"/>
          </p:cNvSpPr>
          <p:nvPr>
            <p:ph type="body" idx="2"/>
          </p:nvPr>
        </p:nvSpPr>
        <p:spPr>
          <a:xfrm>
            <a:off x="512147" y="2301416"/>
            <a:ext cx="2457000" cy="270300"/>
          </a:xfrm>
          <a:prstGeom prst="rect">
            <a:avLst/>
          </a:prstGeom>
          <a:solidFill>
            <a:schemeClr val="dk2"/>
          </a:solidFill>
          <a:ln>
            <a:noFill/>
          </a:ln>
        </p:spPr>
        <p:txBody>
          <a:bodyPr spcFirstLastPara="1" wrap="square" lIns="81000" tIns="0" rIns="0" bIns="0" anchor="ctr" anchorCtr="0">
            <a:noAutofit/>
          </a:bodyPr>
          <a:lstStyle>
            <a:lvl1pPr marL="457200" lvl="0" indent="-228600" algn="l"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8" name="Google Shape;98;p17"/>
          <p:cNvSpPr txBox="1">
            <a:spLocks noGrp="1"/>
          </p:cNvSpPr>
          <p:nvPr>
            <p:ph type="body" idx="3"/>
          </p:nvPr>
        </p:nvSpPr>
        <p:spPr>
          <a:xfrm>
            <a:off x="3334074" y="2751374"/>
            <a:ext cx="2457000" cy="1679100"/>
          </a:xfrm>
          <a:prstGeom prst="rect">
            <a:avLst/>
          </a:prstGeom>
          <a:noFill/>
          <a:ln>
            <a:noFill/>
          </a:ln>
        </p:spPr>
        <p:txBody>
          <a:bodyPr spcFirstLastPara="1" wrap="square" lIns="81000" tIns="0" rIns="0" bIns="0" anchor="t" anchorCtr="0">
            <a:noAutofit/>
          </a:bodyPr>
          <a:lstStyle>
            <a:lvl1pPr marL="457200" lvl="0" indent="-285750" algn="l" rtl="0">
              <a:lnSpc>
                <a:spcPct val="100000"/>
              </a:lnSpc>
              <a:spcBef>
                <a:spcPts val="0"/>
              </a:spcBef>
              <a:spcAft>
                <a:spcPts val="0"/>
              </a:spcAft>
              <a:buClr>
                <a:schemeClr val="accent2"/>
              </a:buClr>
              <a:buSzPts val="900"/>
              <a:buFont typeface="Arial"/>
              <a:buChar char="•"/>
              <a:defRPr sz="900">
                <a:solidFill>
                  <a:schemeClr val="dk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9" name="Google Shape;99;p17"/>
          <p:cNvSpPr txBox="1">
            <a:spLocks noGrp="1"/>
          </p:cNvSpPr>
          <p:nvPr>
            <p:ph type="body" idx="4"/>
          </p:nvPr>
        </p:nvSpPr>
        <p:spPr>
          <a:xfrm>
            <a:off x="3334074" y="2301416"/>
            <a:ext cx="2457000" cy="270300"/>
          </a:xfrm>
          <a:prstGeom prst="rect">
            <a:avLst/>
          </a:prstGeom>
          <a:solidFill>
            <a:schemeClr val="dk2"/>
          </a:solidFill>
          <a:ln>
            <a:noFill/>
          </a:ln>
        </p:spPr>
        <p:txBody>
          <a:bodyPr spcFirstLastPara="1" wrap="square" lIns="81000" tIns="0" rIns="0" bIns="0" anchor="ctr" anchorCtr="0">
            <a:noAutofit/>
          </a:bodyPr>
          <a:lstStyle>
            <a:lvl1pPr marL="457200" lvl="0" indent="-228600" algn="l"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0" name="Google Shape;100;p17"/>
          <p:cNvSpPr txBox="1">
            <a:spLocks noGrp="1"/>
          </p:cNvSpPr>
          <p:nvPr>
            <p:ph type="body" idx="5"/>
          </p:nvPr>
        </p:nvSpPr>
        <p:spPr>
          <a:xfrm>
            <a:off x="6156000" y="2751374"/>
            <a:ext cx="2457000" cy="1679100"/>
          </a:xfrm>
          <a:prstGeom prst="rect">
            <a:avLst/>
          </a:prstGeom>
          <a:noFill/>
          <a:ln>
            <a:noFill/>
          </a:ln>
        </p:spPr>
        <p:txBody>
          <a:bodyPr spcFirstLastPara="1" wrap="square" lIns="81000" tIns="0" rIns="0" bIns="0" anchor="t" anchorCtr="0">
            <a:noAutofit/>
          </a:bodyPr>
          <a:lstStyle>
            <a:lvl1pPr marL="457200" lvl="0" indent="-285750" algn="l" rtl="0">
              <a:lnSpc>
                <a:spcPct val="100000"/>
              </a:lnSpc>
              <a:spcBef>
                <a:spcPts val="0"/>
              </a:spcBef>
              <a:spcAft>
                <a:spcPts val="0"/>
              </a:spcAft>
              <a:buClr>
                <a:schemeClr val="accent2"/>
              </a:buClr>
              <a:buSzPts val="900"/>
              <a:buFont typeface="Arial"/>
              <a:buChar char="•"/>
              <a:defRPr sz="900">
                <a:solidFill>
                  <a:schemeClr val="dk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1" name="Google Shape;101;p17"/>
          <p:cNvSpPr txBox="1">
            <a:spLocks noGrp="1"/>
          </p:cNvSpPr>
          <p:nvPr>
            <p:ph type="body" idx="6"/>
          </p:nvPr>
        </p:nvSpPr>
        <p:spPr>
          <a:xfrm>
            <a:off x="6156000" y="2301416"/>
            <a:ext cx="2457000" cy="270300"/>
          </a:xfrm>
          <a:prstGeom prst="rect">
            <a:avLst/>
          </a:prstGeom>
          <a:solidFill>
            <a:schemeClr val="dk2"/>
          </a:solidFill>
          <a:ln>
            <a:noFill/>
          </a:ln>
        </p:spPr>
        <p:txBody>
          <a:bodyPr spcFirstLastPara="1" wrap="square" lIns="81000" tIns="0" rIns="0" bIns="0" anchor="ctr" anchorCtr="0">
            <a:noAutofit/>
          </a:bodyPr>
          <a:lstStyle>
            <a:lvl1pPr marL="457200" lvl="0" indent="-228600" algn="l"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2" name="Google Shape;102;p17"/>
          <p:cNvSpPr>
            <a:spLocks noGrp="1"/>
          </p:cNvSpPr>
          <p:nvPr>
            <p:ph type="pic" idx="7"/>
          </p:nvPr>
        </p:nvSpPr>
        <p:spPr>
          <a:xfrm>
            <a:off x="1431680" y="1503856"/>
            <a:ext cx="618000" cy="6180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3" name="Google Shape;103;p17"/>
          <p:cNvSpPr>
            <a:spLocks noGrp="1"/>
          </p:cNvSpPr>
          <p:nvPr>
            <p:ph type="pic" idx="8"/>
          </p:nvPr>
        </p:nvSpPr>
        <p:spPr>
          <a:xfrm>
            <a:off x="4253607" y="1503856"/>
            <a:ext cx="618000" cy="6180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4" name="Google Shape;104;p17"/>
          <p:cNvSpPr>
            <a:spLocks noGrp="1"/>
          </p:cNvSpPr>
          <p:nvPr>
            <p:ph type="pic" idx="9"/>
          </p:nvPr>
        </p:nvSpPr>
        <p:spPr>
          <a:xfrm>
            <a:off x="7075533" y="1503856"/>
            <a:ext cx="618000" cy="6180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5" name="Google Shape;105;p17"/>
          <p:cNvSpPr txBox="1">
            <a:spLocks noGrp="1"/>
          </p:cNvSpPr>
          <p:nvPr>
            <p:ph type="body" idx="13"/>
          </p:nvPr>
        </p:nvSpPr>
        <p:spPr>
          <a:xfrm>
            <a:off x="513160" y="1054232"/>
            <a:ext cx="5669700" cy="270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a:solidFill>
                  <a:schemeClr val="lt1"/>
                </a:solidFill>
                <a:latin typeface="Gill Sans"/>
                <a:ea typeface="Gill Sans"/>
                <a:cs typeface="Gill Sans"/>
                <a:sym typeface="Gill Sans"/>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6" name="Google Shape;106;p17"/>
          <p:cNvSpPr/>
          <p:nvPr/>
        </p:nvSpPr>
        <p:spPr>
          <a:xfrm rot="5400000">
            <a:off x="6508125" y="-64125"/>
            <a:ext cx="2571750" cy="2700000"/>
          </a:xfrm>
          <a:custGeom>
            <a:avLst/>
            <a:gdLst/>
            <a:ahLst/>
            <a:cxnLst/>
            <a:rect l="l" t="t" r="r" b="b"/>
            <a:pathLst>
              <a:path w="3429000" h="3600000" extrusionOk="0">
                <a:moveTo>
                  <a:pt x="0" y="3600000"/>
                </a:moveTo>
                <a:lnTo>
                  <a:pt x="0" y="0"/>
                </a:lnTo>
                <a:lnTo>
                  <a:pt x="180000" y="0"/>
                </a:lnTo>
                <a:lnTo>
                  <a:pt x="3429000" y="0"/>
                </a:lnTo>
                <a:lnTo>
                  <a:pt x="3429000" y="180000"/>
                </a:lnTo>
                <a:lnTo>
                  <a:pt x="180000" y="180000"/>
                </a:lnTo>
                <a:lnTo>
                  <a:pt x="180000" y="3600000"/>
                </a:lnTo>
                <a:close/>
              </a:path>
            </a:pathLst>
          </a:custGeom>
          <a:gradFill>
            <a:gsLst>
              <a:gs pos="0">
                <a:srgbClr val="FFFFFF">
                  <a:alpha val="4705"/>
                </a:srgbClr>
              </a:gs>
              <a:gs pos="100000">
                <a:srgbClr val="FFFFFF">
                  <a:alpha val="29803"/>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ubtitle Only - Full Photo">
  <p:cSld name="Title and Subtitle Only - Full Photo">
    <p:bg>
      <p:bgPr>
        <a:solidFill>
          <a:schemeClr val="lt1"/>
        </a:solidFill>
        <a:effectLst/>
      </p:bgPr>
    </p:bg>
    <p:spTree>
      <p:nvGrpSpPr>
        <p:cNvPr id="1" name="Shape 107"/>
        <p:cNvGrpSpPr/>
        <p:nvPr/>
      </p:nvGrpSpPr>
      <p:grpSpPr>
        <a:xfrm>
          <a:off x="0" y="0"/>
          <a:ext cx="0" cy="0"/>
          <a:chOff x="0" y="0"/>
          <a:chExt cx="0" cy="0"/>
        </a:xfrm>
      </p:grpSpPr>
      <p:sp>
        <p:nvSpPr>
          <p:cNvPr id="108" name="Google Shape;108;p18"/>
          <p:cNvSpPr>
            <a:spLocks noGrp="1"/>
          </p:cNvSpPr>
          <p:nvPr>
            <p:ph type="pic" idx="2"/>
          </p:nvPr>
        </p:nvSpPr>
        <p:spPr>
          <a:xfrm>
            <a:off x="135000" y="134332"/>
            <a:ext cx="8874000" cy="4885500"/>
          </a:xfrm>
          <a:prstGeom prst="rect">
            <a:avLst/>
          </a:prstGeom>
          <a:solidFill>
            <a:srgbClr val="3F3F3F"/>
          </a:solidFill>
          <a:ln>
            <a:noFill/>
          </a:ln>
        </p:spPr>
        <p:txBody>
          <a:bodyPr spcFirstLastPara="1" wrap="square" lIns="0" tIns="1323000" rIns="0" bIns="0" anchor="t" anchorCtr="0">
            <a:noAutofit/>
          </a:bodyPr>
          <a:lstStyle>
            <a:lvl1pPr marR="0" lvl="0" algn="ctr" rtl="0">
              <a:lnSpc>
                <a:spcPct val="100000"/>
              </a:lnSpc>
              <a:spcBef>
                <a:spcPts val="0"/>
              </a:spcBef>
              <a:spcAft>
                <a:spcPts val="0"/>
              </a:spcAft>
              <a:buClr>
                <a:schemeClr val="accent2"/>
              </a:buClr>
              <a:buSzPts val="900"/>
              <a:buFont typeface="Arial"/>
              <a:buNone/>
              <a:defRPr sz="9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9" name="Google Shape;109;p18"/>
          <p:cNvSpPr txBox="1">
            <a:spLocks noGrp="1"/>
          </p:cNvSpPr>
          <p:nvPr>
            <p:ph type="title"/>
          </p:nvPr>
        </p:nvSpPr>
        <p:spPr>
          <a:xfrm>
            <a:off x="513000" y="606139"/>
            <a:ext cx="5670000" cy="2700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2400"/>
              <a:buFont typeface="Gill Sans"/>
              <a:buNone/>
              <a:defRPr cap="none">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0" name="Google Shape;110;p18"/>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1" name="Google Shape;111;p18"/>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12" name="Google Shape;112;p18"/>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3" name="Google Shape;113;p18"/>
          <p:cNvSpPr txBox="1">
            <a:spLocks noGrp="1"/>
          </p:cNvSpPr>
          <p:nvPr>
            <p:ph type="body" idx="1"/>
          </p:nvPr>
        </p:nvSpPr>
        <p:spPr>
          <a:xfrm>
            <a:off x="513160" y="1054232"/>
            <a:ext cx="5669700" cy="270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a:solidFill>
                  <a:schemeClr val="lt1"/>
                </a:solidFill>
                <a:latin typeface="Gill Sans"/>
                <a:ea typeface="Gill Sans"/>
                <a:cs typeface="Gill Sans"/>
                <a:sym typeface="Gill Sans"/>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0 40 Vertical Split">
  <p:cSld name="60 40 Vertical Split">
    <p:spTree>
      <p:nvGrpSpPr>
        <p:cNvPr id="1" name="Shape 114"/>
        <p:cNvGrpSpPr/>
        <p:nvPr/>
      </p:nvGrpSpPr>
      <p:grpSpPr>
        <a:xfrm>
          <a:off x="0" y="0"/>
          <a:ext cx="0" cy="0"/>
          <a:chOff x="0" y="0"/>
          <a:chExt cx="0" cy="0"/>
        </a:xfrm>
      </p:grpSpPr>
      <p:sp>
        <p:nvSpPr>
          <p:cNvPr id="115" name="Google Shape;115;p19"/>
          <p:cNvSpPr/>
          <p:nvPr/>
        </p:nvSpPr>
        <p:spPr>
          <a:xfrm>
            <a:off x="507089" y="3253587"/>
            <a:ext cx="8129700" cy="34200"/>
          </a:xfrm>
          <a:prstGeom prst="rect">
            <a:avLst/>
          </a:prstGeom>
          <a:solidFill>
            <a:schemeClr val="dk1">
              <a:alpha val="5569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6" name="Google Shape;116;p19"/>
          <p:cNvSpPr txBox="1"/>
          <p:nvPr/>
        </p:nvSpPr>
        <p:spPr>
          <a:xfrm>
            <a:off x="0" y="-327"/>
            <a:ext cx="9144000" cy="3258000"/>
          </a:xfrm>
          <a:prstGeom prst="rect">
            <a:avLst/>
          </a:prstGeom>
          <a:gradFill>
            <a:gsLst>
              <a:gs pos="0">
                <a:schemeClr val="dk2"/>
              </a:gs>
              <a:gs pos="100000">
                <a:schemeClr val="accent2"/>
              </a:gs>
            </a:gsLst>
            <a:lin ang="14400033" scaled="0"/>
          </a:gradFill>
          <a:ln>
            <a:noFill/>
          </a:ln>
        </p:spPr>
        <p:txBody>
          <a:bodyPr spcFirstLastPara="1" wrap="square" lIns="68575" tIns="34275" rIns="68575" bIns="34275" anchor="t" anchorCtr="0">
            <a:noAutofit/>
          </a:bodyPr>
          <a:lstStyle/>
          <a:p>
            <a:pPr marL="203200" marR="0" lvl="0" indent="-127000" algn="l" rtl="0">
              <a:lnSpc>
                <a:spcPct val="100000"/>
              </a:lnSpc>
              <a:spcBef>
                <a:spcPts val="0"/>
              </a:spcBef>
              <a:spcAft>
                <a:spcPts val="0"/>
              </a:spcAft>
              <a:buClr>
                <a:schemeClr val="accent2"/>
              </a:buClr>
              <a:buSzPts val="1200"/>
              <a:buFont typeface="Arial"/>
              <a:buNone/>
            </a:pPr>
            <a:endParaRPr sz="1200">
              <a:solidFill>
                <a:schemeClr val="dk1"/>
              </a:solidFill>
              <a:latin typeface="Arial"/>
              <a:ea typeface="Arial"/>
              <a:cs typeface="Arial"/>
              <a:sym typeface="Arial"/>
            </a:endParaRPr>
          </a:p>
        </p:txBody>
      </p:sp>
      <p:sp>
        <p:nvSpPr>
          <p:cNvPr id="117" name="Google Shape;117;p19"/>
          <p:cNvSpPr txBox="1">
            <a:spLocks noGrp="1"/>
          </p:cNvSpPr>
          <p:nvPr>
            <p:ph type="title"/>
          </p:nvPr>
        </p:nvSpPr>
        <p:spPr>
          <a:xfrm>
            <a:off x="513000" y="606139"/>
            <a:ext cx="5670000" cy="277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2400"/>
              <a:buFont typeface="Gill Sans"/>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8" name="Google Shape;118;p19"/>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9" name="Google Shape;119;p19"/>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20" name="Google Shape;120;p19"/>
          <p:cNvSpPr txBox="1">
            <a:spLocks noGrp="1"/>
          </p:cNvSpPr>
          <p:nvPr>
            <p:ph type="body" idx="1"/>
          </p:nvPr>
        </p:nvSpPr>
        <p:spPr>
          <a:xfrm>
            <a:off x="513160" y="1054232"/>
            <a:ext cx="5669700" cy="270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a:solidFill>
                  <a:schemeClr val="lt1"/>
                </a:solidFill>
                <a:latin typeface="Gill Sans"/>
                <a:ea typeface="Gill Sans"/>
                <a:cs typeface="Gill Sans"/>
                <a:sym typeface="Gill Sans"/>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1" name="Google Shape;121;p19"/>
          <p:cNvSpPr/>
          <p:nvPr/>
        </p:nvSpPr>
        <p:spPr>
          <a:xfrm rot="5400000">
            <a:off x="6165225" y="278775"/>
            <a:ext cx="3257550" cy="2700000"/>
          </a:xfrm>
          <a:custGeom>
            <a:avLst/>
            <a:gdLst/>
            <a:ahLst/>
            <a:cxnLst/>
            <a:rect l="l" t="t" r="r" b="b"/>
            <a:pathLst>
              <a:path w="4343400" h="3600000" extrusionOk="0">
                <a:moveTo>
                  <a:pt x="0" y="3600000"/>
                </a:moveTo>
                <a:lnTo>
                  <a:pt x="0" y="0"/>
                </a:lnTo>
                <a:lnTo>
                  <a:pt x="180000" y="0"/>
                </a:lnTo>
                <a:lnTo>
                  <a:pt x="4343400" y="0"/>
                </a:lnTo>
                <a:lnTo>
                  <a:pt x="4343400" y="180000"/>
                </a:lnTo>
                <a:lnTo>
                  <a:pt x="180000" y="180000"/>
                </a:lnTo>
                <a:lnTo>
                  <a:pt x="180000" y="3600000"/>
                </a:lnTo>
                <a:close/>
              </a:path>
            </a:pathLst>
          </a:custGeom>
          <a:gradFill>
            <a:gsLst>
              <a:gs pos="0">
                <a:srgbClr val="FFFFFF">
                  <a:alpha val="4705"/>
                </a:srgbClr>
              </a:gs>
              <a:gs pos="100000">
                <a:srgbClr val="FFFFFF">
                  <a:alpha val="29803"/>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2" name="Google Shape;122;p19"/>
          <p:cNvSpPr/>
          <p:nvPr/>
        </p:nvSpPr>
        <p:spPr>
          <a:xfrm rot="5400000">
            <a:off x="6851025" y="2850525"/>
            <a:ext cx="1885950" cy="2700000"/>
          </a:xfrm>
          <a:custGeom>
            <a:avLst/>
            <a:gdLst/>
            <a:ahLst/>
            <a:cxnLst/>
            <a:rect l="l" t="t" r="r" b="b"/>
            <a:pathLst>
              <a:path w="2514600" h="3600000" extrusionOk="0">
                <a:moveTo>
                  <a:pt x="0" y="180000"/>
                </a:moveTo>
                <a:lnTo>
                  <a:pt x="0" y="0"/>
                </a:lnTo>
                <a:lnTo>
                  <a:pt x="2334600" y="0"/>
                </a:lnTo>
                <a:lnTo>
                  <a:pt x="2514600" y="0"/>
                </a:lnTo>
                <a:lnTo>
                  <a:pt x="2514600" y="180000"/>
                </a:lnTo>
                <a:lnTo>
                  <a:pt x="2514600" y="3600000"/>
                </a:lnTo>
                <a:lnTo>
                  <a:pt x="2334600" y="3600000"/>
                </a:lnTo>
                <a:lnTo>
                  <a:pt x="2334600" y="180000"/>
                </a:lnTo>
                <a:close/>
              </a:path>
            </a:pathLst>
          </a:custGeom>
          <a:solidFill>
            <a:srgbClr val="7F7F7F">
              <a:alpha val="471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 x Content Block with Icon">
  <p:cSld name="6 x Content Block with Icon">
    <p:spTree>
      <p:nvGrpSpPr>
        <p:cNvPr id="1" name="Shape 123"/>
        <p:cNvGrpSpPr/>
        <p:nvPr/>
      </p:nvGrpSpPr>
      <p:grpSpPr>
        <a:xfrm>
          <a:off x="0" y="0"/>
          <a:ext cx="0" cy="0"/>
          <a:chOff x="0" y="0"/>
          <a:chExt cx="0" cy="0"/>
        </a:xfrm>
      </p:grpSpPr>
      <p:sp>
        <p:nvSpPr>
          <p:cNvPr id="124" name="Google Shape;124;p20"/>
          <p:cNvSpPr>
            <a:spLocks noGrp="1"/>
          </p:cNvSpPr>
          <p:nvPr>
            <p:ph type="pic" idx="2"/>
          </p:nvPr>
        </p:nvSpPr>
        <p:spPr>
          <a:xfrm>
            <a:off x="135000" y="134332"/>
            <a:ext cx="8874000" cy="4885500"/>
          </a:xfrm>
          <a:prstGeom prst="rect">
            <a:avLst/>
          </a:prstGeom>
          <a:solidFill>
            <a:srgbClr val="3F3F3F"/>
          </a:solidFill>
          <a:ln>
            <a:noFill/>
          </a:ln>
        </p:spPr>
        <p:txBody>
          <a:bodyPr spcFirstLastPara="1" wrap="square" lIns="0" tIns="918000" rIns="0" bIns="0" anchor="t" anchorCtr="0">
            <a:noAutofit/>
          </a:bodyPr>
          <a:lstStyle>
            <a:lvl1pPr marR="0" lvl="0" algn="ctr" rtl="0">
              <a:lnSpc>
                <a:spcPct val="100000"/>
              </a:lnSpc>
              <a:spcBef>
                <a:spcPts val="0"/>
              </a:spcBef>
              <a:spcAft>
                <a:spcPts val="0"/>
              </a:spcAft>
              <a:buClr>
                <a:schemeClr val="accent2"/>
              </a:buClr>
              <a:buSzPts val="900"/>
              <a:buFont typeface="Arial"/>
              <a:buNone/>
              <a:defRPr sz="9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5" name="Google Shape;125;p20"/>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6" name="Google Shape;126;p20"/>
          <p:cNvSpPr txBox="1">
            <a:spLocks noGrp="1"/>
          </p:cNvSpPr>
          <p:nvPr>
            <p:ph type="title"/>
          </p:nvPr>
        </p:nvSpPr>
        <p:spPr>
          <a:xfrm>
            <a:off x="513000" y="606139"/>
            <a:ext cx="5670000" cy="277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2400"/>
              <a:buFont typeface="Gill Sans"/>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7" name="Google Shape;127;p20"/>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8" name="Google Shape;128;p20"/>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29" name="Google Shape;129;p20"/>
          <p:cNvSpPr txBox="1">
            <a:spLocks noGrp="1"/>
          </p:cNvSpPr>
          <p:nvPr>
            <p:ph type="body" idx="1"/>
          </p:nvPr>
        </p:nvSpPr>
        <p:spPr>
          <a:xfrm>
            <a:off x="1102936" y="1639833"/>
            <a:ext cx="2109300" cy="931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900"/>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0" name="Google Shape;130;p20"/>
          <p:cNvSpPr txBox="1">
            <a:spLocks noGrp="1"/>
          </p:cNvSpPr>
          <p:nvPr>
            <p:ph type="body" idx="3"/>
          </p:nvPr>
        </p:nvSpPr>
        <p:spPr>
          <a:xfrm>
            <a:off x="1102936" y="1331855"/>
            <a:ext cx="2109300" cy="223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1" name="Google Shape;131;p20"/>
          <p:cNvSpPr txBox="1">
            <a:spLocks noGrp="1"/>
          </p:cNvSpPr>
          <p:nvPr>
            <p:ph type="body" idx="4"/>
          </p:nvPr>
        </p:nvSpPr>
        <p:spPr>
          <a:xfrm>
            <a:off x="3773468" y="1639833"/>
            <a:ext cx="2109300" cy="931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900"/>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2" name="Google Shape;132;p20"/>
          <p:cNvSpPr txBox="1">
            <a:spLocks noGrp="1"/>
          </p:cNvSpPr>
          <p:nvPr>
            <p:ph type="body" idx="5"/>
          </p:nvPr>
        </p:nvSpPr>
        <p:spPr>
          <a:xfrm>
            <a:off x="3773468" y="1331855"/>
            <a:ext cx="2109300" cy="223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3" name="Google Shape;133;p20"/>
          <p:cNvSpPr txBox="1">
            <a:spLocks noGrp="1"/>
          </p:cNvSpPr>
          <p:nvPr>
            <p:ph type="body" idx="6"/>
          </p:nvPr>
        </p:nvSpPr>
        <p:spPr>
          <a:xfrm>
            <a:off x="6444000" y="1639833"/>
            <a:ext cx="2109300" cy="931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900"/>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4" name="Google Shape;134;p20"/>
          <p:cNvSpPr txBox="1">
            <a:spLocks noGrp="1"/>
          </p:cNvSpPr>
          <p:nvPr>
            <p:ph type="body" idx="7"/>
          </p:nvPr>
        </p:nvSpPr>
        <p:spPr>
          <a:xfrm>
            <a:off x="6444000" y="1331855"/>
            <a:ext cx="2109300" cy="223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5" name="Google Shape;135;p20"/>
          <p:cNvSpPr txBox="1">
            <a:spLocks noGrp="1"/>
          </p:cNvSpPr>
          <p:nvPr>
            <p:ph type="body" idx="8"/>
          </p:nvPr>
        </p:nvSpPr>
        <p:spPr>
          <a:xfrm>
            <a:off x="1102936" y="3251893"/>
            <a:ext cx="2109300" cy="931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900"/>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6" name="Google Shape;136;p20"/>
          <p:cNvSpPr txBox="1">
            <a:spLocks noGrp="1"/>
          </p:cNvSpPr>
          <p:nvPr>
            <p:ph type="body" idx="9"/>
          </p:nvPr>
        </p:nvSpPr>
        <p:spPr>
          <a:xfrm>
            <a:off x="1102936" y="2943914"/>
            <a:ext cx="2109300" cy="223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7" name="Google Shape;137;p20"/>
          <p:cNvSpPr txBox="1">
            <a:spLocks noGrp="1"/>
          </p:cNvSpPr>
          <p:nvPr>
            <p:ph type="body" idx="13"/>
          </p:nvPr>
        </p:nvSpPr>
        <p:spPr>
          <a:xfrm>
            <a:off x="3773468" y="3251893"/>
            <a:ext cx="2109300" cy="931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900"/>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8" name="Google Shape;138;p20"/>
          <p:cNvSpPr txBox="1">
            <a:spLocks noGrp="1"/>
          </p:cNvSpPr>
          <p:nvPr>
            <p:ph type="body" idx="14"/>
          </p:nvPr>
        </p:nvSpPr>
        <p:spPr>
          <a:xfrm>
            <a:off x="3773468" y="2943914"/>
            <a:ext cx="2109300" cy="223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9" name="Google Shape;139;p20"/>
          <p:cNvSpPr txBox="1">
            <a:spLocks noGrp="1"/>
          </p:cNvSpPr>
          <p:nvPr>
            <p:ph type="body" idx="15"/>
          </p:nvPr>
        </p:nvSpPr>
        <p:spPr>
          <a:xfrm>
            <a:off x="6444000" y="3251893"/>
            <a:ext cx="2109300" cy="931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900"/>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0" name="Google Shape;140;p20"/>
          <p:cNvSpPr txBox="1">
            <a:spLocks noGrp="1"/>
          </p:cNvSpPr>
          <p:nvPr>
            <p:ph type="body" idx="16"/>
          </p:nvPr>
        </p:nvSpPr>
        <p:spPr>
          <a:xfrm>
            <a:off x="6444000" y="2943914"/>
            <a:ext cx="2109300" cy="223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141"/>
        <p:cNvGrpSpPr/>
        <p:nvPr/>
      </p:nvGrpSpPr>
      <p:grpSpPr>
        <a:xfrm>
          <a:off x="0" y="0"/>
          <a:ext cx="0" cy="0"/>
          <a:chOff x="0" y="0"/>
          <a:chExt cx="0" cy="0"/>
        </a:xfrm>
      </p:grpSpPr>
      <p:sp>
        <p:nvSpPr>
          <p:cNvPr id="142" name="Google Shape;142;p21"/>
          <p:cNvSpPr txBox="1"/>
          <p:nvPr/>
        </p:nvSpPr>
        <p:spPr>
          <a:xfrm>
            <a:off x="0" y="-327"/>
            <a:ext cx="9144000" cy="5143800"/>
          </a:xfrm>
          <a:prstGeom prst="rect">
            <a:avLst/>
          </a:prstGeom>
          <a:gradFill>
            <a:gsLst>
              <a:gs pos="0">
                <a:schemeClr val="dk2"/>
              </a:gs>
              <a:gs pos="100000">
                <a:schemeClr val="accent2"/>
              </a:gs>
            </a:gsLst>
            <a:lin ang="14400033" scaled="0"/>
          </a:gradFill>
          <a:ln>
            <a:noFill/>
          </a:ln>
        </p:spPr>
        <p:txBody>
          <a:bodyPr spcFirstLastPara="1" wrap="square" lIns="68575" tIns="34275" rIns="68575" bIns="34275" anchor="t" anchorCtr="0">
            <a:noAutofit/>
          </a:bodyPr>
          <a:lstStyle/>
          <a:p>
            <a:pPr marL="203200" marR="0" lvl="0" indent="-127000" algn="l" rtl="0">
              <a:lnSpc>
                <a:spcPct val="100000"/>
              </a:lnSpc>
              <a:spcBef>
                <a:spcPts val="0"/>
              </a:spcBef>
              <a:spcAft>
                <a:spcPts val="0"/>
              </a:spcAft>
              <a:buClr>
                <a:schemeClr val="accent2"/>
              </a:buClr>
              <a:buSzPts val="1200"/>
              <a:buFont typeface="Arial"/>
              <a:buNone/>
            </a:pPr>
            <a:endParaRPr sz="1200">
              <a:solidFill>
                <a:schemeClr val="dk1"/>
              </a:solidFill>
              <a:latin typeface="Arial"/>
              <a:ea typeface="Arial"/>
              <a:cs typeface="Arial"/>
              <a:sym typeface="Arial"/>
            </a:endParaRPr>
          </a:p>
        </p:txBody>
      </p:sp>
      <p:sp>
        <p:nvSpPr>
          <p:cNvPr id="143" name="Google Shape;143;p21"/>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4" name="Google Shape;144;p21"/>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5" name="Google Shape;145;p21"/>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46" name="Google Shape;146;p21"/>
          <p:cNvSpPr txBox="1">
            <a:spLocks noGrp="1"/>
          </p:cNvSpPr>
          <p:nvPr>
            <p:ph type="body" idx="1"/>
          </p:nvPr>
        </p:nvSpPr>
        <p:spPr>
          <a:xfrm>
            <a:off x="977846" y="2555672"/>
            <a:ext cx="1525500" cy="1845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7" name="Google Shape;147;p21"/>
          <p:cNvSpPr txBox="1">
            <a:spLocks noGrp="1"/>
          </p:cNvSpPr>
          <p:nvPr>
            <p:ph type="body" idx="2"/>
          </p:nvPr>
        </p:nvSpPr>
        <p:spPr>
          <a:xfrm>
            <a:off x="977846" y="2253791"/>
            <a:ext cx="1525500" cy="270300"/>
          </a:xfrm>
          <a:prstGeom prst="rect">
            <a:avLst/>
          </a:prstGeom>
          <a:solidFill>
            <a:schemeClr val="dk2"/>
          </a:solid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8" name="Google Shape;148;p21"/>
          <p:cNvSpPr txBox="1">
            <a:spLocks noGrp="1"/>
          </p:cNvSpPr>
          <p:nvPr>
            <p:ph type="body" idx="3"/>
          </p:nvPr>
        </p:nvSpPr>
        <p:spPr>
          <a:xfrm>
            <a:off x="3799772" y="2555672"/>
            <a:ext cx="1525500" cy="1845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9" name="Google Shape;149;p21"/>
          <p:cNvSpPr txBox="1">
            <a:spLocks noGrp="1"/>
          </p:cNvSpPr>
          <p:nvPr>
            <p:ph type="body" idx="4"/>
          </p:nvPr>
        </p:nvSpPr>
        <p:spPr>
          <a:xfrm>
            <a:off x="3799772" y="2253791"/>
            <a:ext cx="1525500" cy="270300"/>
          </a:xfrm>
          <a:prstGeom prst="rect">
            <a:avLst/>
          </a:prstGeom>
          <a:solidFill>
            <a:schemeClr val="dk2"/>
          </a:solid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0" name="Google Shape;150;p21"/>
          <p:cNvSpPr txBox="1">
            <a:spLocks noGrp="1"/>
          </p:cNvSpPr>
          <p:nvPr>
            <p:ph type="body" idx="5"/>
          </p:nvPr>
        </p:nvSpPr>
        <p:spPr>
          <a:xfrm>
            <a:off x="6621698" y="2555672"/>
            <a:ext cx="1525500" cy="1845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1" name="Google Shape;151;p21"/>
          <p:cNvSpPr txBox="1">
            <a:spLocks noGrp="1"/>
          </p:cNvSpPr>
          <p:nvPr>
            <p:ph type="body" idx="6"/>
          </p:nvPr>
        </p:nvSpPr>
        <p:spPr>
          <a:xfrm>
            <a:off x="6621698" y="2253791"/>
            <a:ext cx="1525500" cy="270300"/>
          </a:xfrm>
          <a:prstGeom prst="rect">
            <a:avLst/>
          </a:prstGeom>
          <a:solidFill>
            <a:schemeClr val="dk2"/>
          </a:solid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2" name="Google Shape;152;p21"/>
          <p:cNvSpPr>
            <a:spLocks noGrp="1"/>
          </p:cNvSpPr>
          <p:nvPr>
            <p:ph type="pic" idx="7"/>
          </p:nvPr>
        </p:nvSpPr>
        <p:spPr>
          <a:xfrm>
            <a:off x="1400783" y="1236640"/>
            <a:ext cx="679800" cy="9048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3" name="Google Shape;153;p21"/>
          <p:cNvSpPr>
            <a:spLocks noGrp="1"/>
          </p:cNvSpPr>
          <p:nvPr>
            <p:ph type="pic" idx="8"/>
          </p:nvPr>
        </p:nvSpPr>
        <p:spPr>
          <a:xfrm>
            <a:off x="4222710" y="1236640"/>
            <a:ext cx="679800" cy="9048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4" name="Google Shape;154;p21"/>
          <p:cNvSpPr>
            <a:spLocks noGrp="1"/>
          </p:cNvSpPr>
          <p:nvPr>
            <p:ph type="pic" idx="9"/>
          </p:nvPr>
        </p:nvSpPr>
        <p:spPr>
          <a:xfrm>
            <a:off x="7044636" y="1236640"/>
            <a:ext cx="679800" cy="9048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5" name="Google Shape;155;p21"/>
          <p:cNvSpPr txBox="1">
            <a:spLocks noGrp="1"/>
          </p:cNvSpPr>
          <p:nvPr>
            <p:ph type="body" idx="13"/>
          </p:nvPr>
        </p:nvSpPr>
        <p:spPr>
          <a:xfrm>
            <a:off x="977846" y="4302493"/>
            <a:ext cx="1525500" cy="1845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6" name="Google Shape;156;p21"/>
          <p:cNvSpPr txBox="1">
            <a:spLocks noGrp="1"/>
          </p:cNvSpPr>
          <p:nvPr>
            <p:ph type="body" idx="14"/>
          </p:nvPr>
        </p:nvSpPr>
        <p:spPr>
          <a:xfrm>
            <a:off x="977846" y="4000613"/>
            <a:ext cx="1525500" cy="270300"/>
          </a:xfrm>
          <a:prstGeom prst="rect">
            <a:avLst/>
          </a:prstGeom>
          <a:solidFill>
            <a:schemeClr val="dk2"/>
          </a:solid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7" name="Google Shape;157;p21"/>
          <p:cNvSpPr txBox="1">
            <a:spLocks noGrp="1"/>
          </p:cNvSpPr>
          <p:nvPr>
            <p:ph type="body" idx="15"/>
          </p:nvPr>
        </p:nvSpPr>
        <p:spPr>
          <a:xfrm>
            <a:off x="3799772" y="4302493"/>
            <a:ext cx="1525500" cy="1845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8" name="Google Shape;158;p21"/>
          <p:cNvSpPr txBox="1">
            <a:spLocks noGrp="1"/>
          </p:cNvSpPr>
          <p:nvPr>
            <p:ph type="body" idx="16"/>
          </p:nvPr>
        </p:nvSpPr>
        <p:spPr>
          <a:xfrm>
            <a:off x="3799772" y="4000613"/>
            <a:ext cx="1525500" cy="270300"/>
          </a:xfrm>
          <a:prstGeom prst="rect">
            <a:avLst/>
          </a:prstGeom>
          <a:solidFill>
            <a:schemeClr val="dk2"/>
          </a:solid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9" name="Google Shape;159;p21"/>
          <p:cNvSpPr txBox="1">
            <a:spLocks noGrp="1"/>
          </p:cNvSpPr>
          <p:nvPr>
            <p:ph type="body" idx="17"/>
          </p:nvPr>
        </p:nvSpPr>
        <p:spPr>
          <a:xfrm>
            <a:off x="6621698" y="4302493"/>
            <a:ext cx="1525500" cy="1845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60" name="Google Shape;160;p21"/>
          <p:cNvSpPr txBox="1">
            <a:spLocks noGrp="1"/>
          </p:cNvSpPr>
          <p:nvPr>
            <p:ph type="body" idx="18"/>
          </p:nvPr>
        </p:nvSpPr>
        <p:spPr>
          <a:xfrm>
            <a:off x="6621698" y="4000613"/>
            <a:ext cx="1525500" cy="270300"/>
          </a:xfrm>
          <a:prstGeom prst="rect">
            <a:avLst/>
          </a:prstGeom>
          <a:solidFill>
            <a:schemeClr val="dk2"/>
          </a:solid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61" name="Google Shape;161;p21"/>
          <p:cNvSpPr>
            <a:spLocks noGrp="1"/>
          </p:cNvSpPr>
          <p:nvPr>
            <p:ph type="pic" idx="19"/>
          </p:nvPr>
        </p:nvSpPr>
        <p:spPr>
          <a:xfrm>
            <a:off x="1400783" y="2983461"/>
            <a:ext cx="679800" cy="9048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2" name="Google Shape;162;p21"/>
          <p:cNvSpPr>
            <a:spLocks noGrp="1"/>
          </p:cNvSpPr>
          <p:nvPr>
            <p:ph type="pic" idx="20"/>
          </p:nvPr>
        </p:nvSpPr>
        <p:spPr>
          <a:xfrm>
            <a:off x="4222710" y="2983461"/>
            <a:ext cx="679800" cy="9048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3" name="Google Shape;163;p21"/>
          <p:cNvSpPr>
            <a:spLocks noGrp="1"/>
          </p:cNvSpPr>
          <p:nvPr>
            <p:ph type="pic" idx="21"/>
          </p:nvPr>
        </p:nvSpPr>
        <p:spPr>
          <a:xfrm>
            <a:off x="7044636" y="2983461"/>
            <a:ext cx="679800" cy="9048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4" name="Google Shape;164;p21"/>
          <p:cNvSpPr txBox="1">
            <a:spLocks noGrp="1"/>
          </p:cNvSpPr>
          <p:nvPr>
            <p:ph type="title"/>
          </p:nvPr>
        </p:nvSpPr>
        <p:spPr>
          <a:xfrm>
            <a:off x="513000" y="606139"/>
            <a:ext cx="5670000" cy="277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2400"/>
              <a:buFont typeface="Gill Sans"/>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title Only - Dark">
  <p:cSld name="Title and Subtitle Only - Dark">
    <p:spTree>
      <p:nvGrpSpPr>
        <p:cNvPr id="1" name="Shape 165"/>
        <p:cNvGrpSpPr/>
        <p:nvPr/>
      </p:nvGrpSpPr>
      <p:grpSpPr>
        <a:xfrm>
          <a:off x="0" y="0"/>
          <a:ext cx="0" cy="0"/>
          <a:chOff x="0" y="0"/>
          <a:chExt cx="0" cy="0"/>
        </a:xfrm>
      </p:grpSpPr>
      <p:sp>
        <p:nvSpPr>
          <p:cNvPr id="166" name="Google Shape;166;p22"/>
          <p:cNvSpPr/>
          <p:nvPr/>
        </p:nvSpPr>
        <p:spPr>
          <a:xfrm rot="5400000">
            <a:off x="6141364" y="2140864"/>
            <a:ext cx="3305273" cy="2700000"/>
          </a:xfrm>
          <a:custGeom>
            <a:avLst/>
            <a:gdLst/>
            <a:ahLst/>
            <a:cxnLst/>
            <a:rect l="l" t="t" r="r" b="b"/>
            <a:pathLst>
              <a:path w="4407031" h="3600000" extrusionOk="0">
                <a:moveTo>
                  <a:pt x="0" y="180000"/>
                </a:moveTo>
                <a:lnTo>
                  <a:pt x="0" y="0"/>
                </a:lnTo>
                <a:lnTo>
                  <a:pt x="4227031" y="0"/>
                </a:lnTo>
                <a:lnTo>
                  <a:pt x="4407031" y="0"/>
                </a:lnTo>
                <a:lnTo>
                  <a:pt x="4407031" y="180000"/>
                </a:lnTo>
                <a:lnTo>
                  <a:pt x="4407031" y="3600000"/>
                </a:lnTo>
                <a:lnTo>
                  <a:pt x="4227031" y="3600000"/>
                </a:lnTo>
                <a:lnTo>
                  <a:pt x="4227031" y="180000"/>
                </a:lnTo>
                <a:close/>
              </a:path>
            </a:pathLst>
          </a:custGeom>
          <a:solidFill>
            <a:srgbClr val="7F7F7F">
              <a:alpha val="471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7" name="Google Shape;167;p22"/>
          <p:cNvSpPr txBox="1"/>
          <p:nvPr/>
        </p:nvSpPr>
        <p:spPr>
          <a:xfrm>
            <a:off x="0" y="-327"/>
            <a:ext cx="9144000" cy="1838700"/>
          </a:xfrm>
          <a:prstGeom prst="rect">
            <a:avLst/>
          </a:prstGeom>
          <a:gradFill>
            <a:gsLst>
              <a:gs pos="0">
                <a:schemeClr val="dk2"/>
              </a:gs>
              <a:gs pos="100000">
                <a:schemeClr val="accent2"/>
              </a:gs>
            </a:gsLst>
            <a:lin ang="14400033" scaled="0"/>
          </a:gradFill>
          <a:ln>
            <a:noFill/>
          </a:ln>
        </p:spPr>
        <p:txBody>
          <a:bodyPr spcFirstLastPara="1" wrap="square" lIns="68575" tIns="34275" rIns="68575" bIns="34275" anchor="t" anchorCtr="0">
            <a:noAutofit/>
          </a:bodyPr>
          <a:lstStyle/>
          <a:p>
            <a:pPr marL="203200" marR="0" lvl="0" indent="-127000" algn="l" rtl="0">
              <a:lnSpc>
                <a:spcPct val="100000"/>
              </a:lnSpc>
              <a:spcBef>
                <a:spcPts val="0"/>
              </a:spcBef>
              <a:spcAft>
                <a:spcPts val="0"/>
              </a:spcAft>
              <a:buClr>
                <a:schemeClr val="accent2"/>
              </a:buClr>
              <a:buSzPts val="1200"/>
              <a:buFont typeface="Arial"/>
              <a:buNone/>
            </a:pPr>
            <a:endParaRPr sz="1200">
              <a:solidFill>
                <a:schemeClr val="dk1"/>
              </a:solidFill>
              <a:latin typeface="Arial"/>
              <a:ea typeface="Arial"/>
              <a:cs typeface="Arial"/>
              <a:sym typeface="Arial"/>
            </a:endParaRPr>
          </a:p>
        </p:txBody>
      </p:sp>
      <p:sp>
        <p:nvSpPr>
          <p:cNvPr id="168" name="Google Shape;168;p22"/>
          <p:cNvSpPr txBox="1">
            <a:spLocks noGrp="1"/>
          </p:cNvSpPr>
          <p:nvPr>
            <p:ph type="title"/>
          </p:nvPr>
        </p:nvSpPr>
        <p:spPr>
          <a:xfrm>
            <a:off x="513000" y="606139"/>
            <a:ext cx="5670000" cy="277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2400"/>
              <a:buFont typeface="Gill Sans"/>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9" name="Google Shape;169;p22"/>
          <p:cNvSpPr txBox="1">
            <a:spLocks noGrp="1"/>
          </p:cNvSpPr>
          <p:nvPr>
            <p:ph type="body" idx="1"/>
          </p:nvPr>
        </p:nvSpPr>
        <p:spPr>
          <a:xfrm>
            <a:off x="513160" y="1054232"/>
            <a:ext cx="5669700" cy="270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a:solidFill>
                  <a:schemeClr val="lt1"/>
                </a:solidFill>
                <a:latin typeface="Gill Sans"/>
                <a:ea typeface="Gill Sans"/>
                <a:cs typeface="Gill Sans"/>
                <a:sym typeface="Gill Sans"/>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0" name="Google Shape;170;p22"/>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1" name="Google Shape;171;p22"/>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72" name="Google Shape;172;p22"/>
          <p:cNvSpPr/>
          <p:nvPr/>
        </p:nvSpPr>
        <p:spPr>
          <a:xfrm rot="5400000">
            <a:off x="6874887" y="-430886"/>
            <a:ext cx="1838227" cy="2700000"/>
          </a:xfrm>
          <a:custGeom>
            <a:avLst/>
            <a:gdLst/>
            <a:ahLst/>
            <a:cxnLst/>
            <a:rect l="l" t="t" r="r" b="b"/>
            <a:pathLst>
              <a:path w="2450969" h="3600000" extrusionOk="0">
                <a:moveTo>
                  <a:pt x="0" y="3600000"/>
                </a:moveTo>
                <a:lnTo>
                  <a:pt x="0" y="0"/>
                </a:lnTo>
                <a:lnTo>
                  <a:pt x="180000" y="0"/>
                </a:lnTo>
                <a:lnTo>
                  <a:pt x="2450969" y="0"/>
                </a:lnTo>
                <a:lnTo>
                  <a:pt x="2450969" y="180000"/>
                </a:lnTo>
                <a:lnTo>
                  <a:pt x="180000" y="180000"/>
                </a:lnTo>
                <a:lnTo>
                  <a:pt x="180000" y="3600000"/>
                </a:lnTo>
                <a:close/>
              </a:path>
            </a:pathLst>
          </a:custGeom>
          <a:gradFill>
            <a:gsLst>
              <a:gs pos="0">
                <a:srgbClr val="FFFFFF">
                  <a:alpha val="4705"/>
                </a:srgbClr>
              </a:gs>
              <a:gs pos="100000">
                <a:srgbClr val="FFFFFF">
                  <a:alpha val="29803"/>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13000" y="606139"/>
            <a:ext cx="5670000" cy="277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accent2"/>
              </a:buClr>
              <a:buSzPts val="2400"/>
              <a:buFont typeface="Gill Sans"/>
              <a:buNone/>
              <a:defRPr sz="2400" b="1" i="0" u="none" strike="noStrike" cap="none">
                <a:solidFill>
                  <a:schemeClr val="accent2"/>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513000" y="1369219"/>
            <a:ext cx="8100000" cy="32400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accent2"/>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298450"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85750"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66700"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L="2286000" marR="0" lvl="4" indent="-279400"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L="2743200" marR="0" lvl="5" indent="-317500"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100"/>
              <a:buNone/>
              <a:defRPr sz="6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4" name="Google Shape;54;p13"/>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marR="0" lvl="0" indent="0" algn="ctr" rtl="0">
              <a:spcBef>
                <a:spcPts val="0"/>
              </a:spcBef>
              <a:buNone/>
              <a:defRPr sz="800" b="0" i="0" u="none" strike="noStrike" cap="none">
                <a:solidFill>
                  <a:schemeClr val="dk2"/>
                </a:solidFill>
                <a:latin typeface="Arial"/>
                <a:ea typeface="Arial"/>
                <a:cs typeface="Arial"/>
                <a:sym typeface="Arial"/>
              </a:defRPr>
            </a:lvl1pPr>
            <a:lvl2pPr marL="0" marR="0" lvl="1" indent="0" algn="ctr" rtl="0">
              <a:spcBef>
                <a:spcPts val="0"/>
              </a:spcBef>
              <a:buNone/>
              <a:defRPr sz="800" b="0" i="0" u="none" strike="noStrike" cap="none">
                <a:solidFill>
                  <a:schemeClr val="dk2"/>
                </a:solidFill>
                <a:latin typeface="Arial"/>
                <a:ea typeface="Arial"/>
                <a:cs typeface="Arial"/>
                <a:sym typeface="Arial"/>
              </a:defRPr>
            </a:lvl2pPr>
            <a:lvl3pPr marL="0" marR="0" lvl="2" indent="0" algn="ctr" rtl="0">
              <a:spcBef>
                <a:spcPts val="0"/>
              </a:spcBef>
              <a:buNone/>
              <a:defRPr sz="800" b="0" i="0" u="none" strike="noStrike" cap="none">
                <a:solidFill>
                  <a:schemeClr val="dk2"/>
                </a:solidFill>
                <a:latin typeface="Arial"/>
                <a:ea typeface="Arial"/>
                <a:cs typeface="Arial"/>
                <a:sym typeface="Arial"/>
              </a:defRPr>
            </a:lvl3pPr>
            <a:lvl4pPr marL="0" marR="0" lvl="3" indent="0" algn="ctr" rtl="0">
              <a:spcBef>
                <a:spcPts val="0"/>
              </a:spcBef>
              <a:buNone/>
              <a:defRPr sz="800" b="0" i="0" u="none" strike="noStrike" cap="none">
                <a:solidFill>
                  <a:schemeClr val="dk2"/>
                </a:solidFill>
                <a:latin typeface="Arial"/>
                <a:ea typeface="Arial"/>
                <a:cs typeface="Arial"/>
                <a:sym typeface="Arial"/>
              </a:defRPr>
            </a:lvl4pPr>
            <a:lvl5pPr marL="0" marR="0" lvl="4" indent="0" algn="ctr" rtl="0">
              <a:spcBef>
                <a:spcPts val="0"/>
              </a:spcBef>
              <a:buNone/>
              <a:defRPr sz="800" b="0" i="0" u="none" strike="noStrike" cap="none">
                <a:solidFill>
                  <a:schemeClr val="dk2"/>
                </a:solidFill>
                <a:latin typeface="Arial"/>
                <a:ea typeface="Arial"/>
                <a:cs typeface="Arial"/>
                <a:sym typeface="Arial"/>
              </a:defRPr>
            </a:lvl5pPr>
            <a:lvl6pPr marL="0" marR="0" lvl="5" indent="0" algn="ctr" rtl="0">
              <a:spcBef>
                <a:spcPts val="0"/>
              </a:spcBef>
              <a:buNone/>
              <a:defRPr sz="800" b="0" i="0" u="none" strike="noStrike" cap="none">
                <a:solidFill>
                  <a:schemeClr val="dk2"/>
                </a:solidFill>
                <a:latin typeface="Arial"/>
                <a:ea typeface="Arial"/>
                <a:cs typeface="Arial"/>
                <a:sym typeface="Arial"/>
              </a:defRPr>
            </a:lvl6pPr>
            <a:lvl7pPr marL="0" marR="0" lvl="6" indent="0" algn="ctr" rtl="0">
              <a:spcBef>
                <a:spcPts val="0"/>
              </a:spcBef>
              <a:buNone/>
              <a:defRPr sz="800" b="0" i="0" u="none" strike="noStrike" cap="none">
                <a:solidFill>
                  <a:schemeClr val="dk2"/>
                </a:solidFill>
                <a:latin typeface="Arial"/>
                <a:ea typeface="Arial"/>
                <a:cs typeface="Arial"/>
                <a:sym typeface="Arial"/>
              </a:defRPr>
            </a:lvl7pPr>
            <a:lvl8pPr marL="0" marR="0" lvl="7" indent="0" algn="ctr" rtl="0">
              <a:spcBef>
                <a:spcPts val="0"/>
              </a:spcBef>
              <a:buNone/>
              <a:defRPr sz="800" b="0" i="0" u="none" strike="noStrike" cap="none">
                <a:solidFill>
                  <a:schemeClr val="dk2"/>
                </a:solidFill>
                <a:latin typeface="Arial"/>
                <a:ea typeface="Arial"/>
                <a:cs typeface="Arial"/>
                <a:sym typeface="Arial"/>
              </a:defRPr>
            </a:lvl8pPr>
            <a:lvl9pPr marL="0" marR="0" lvl="8" indent="0" algn="ctr" rtl="0">
              <a:spcBef>
                <a:spcPts val="0"/>
              </a:spcBef>
              <a:buNone/>
              <a:defRPr sz="800" b="0" i="0" u="none" strike="noStrike" cap="none">
                <a:solidFill>
                  <a:schemeClr val="dk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sp>
        <p:nvSpPr>
          <p:cNvPr id="207" name="Google Shape;207;p27"/>
          <p:cNvSpPr txBox="1">
            <a:spLocks noGrp="1"/>
          </p:cNvSpPr>
          <p:nvPr>
            <p:ph type="title"/>
          </p:nvPr>
        </p:nvSpPr>
        <p:spPr>
          <a:xfrm>
            <a:off x="513000" y="606139"/>
            <a:ext cx="5670000" cy="27762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accent2"/>
              </a:buClr>
              <a:buSzPts val="2400"/>
              <a:buFont typeface="Gill Sans"/>
              <a:buNone/>
              <a:defRPr sz="2400" b="1" i="0" u="none" strike="noStrike" cap="none">
                <a:solidFill>
                  <a:schemeClr val="accent2"/>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8" name="Google Shape;208;p27"/>
          <p:cNvSpPr txBox="1">
            <a:spLocks noGrp="1"/>
          </p:cNvSpPr>
          <p:nvPr>
            <p:ph type="body" idx="1"/>
          </p:nvPr>
        </p:nvSpPr>
        <p:spPr>
          <a:xfrm>
            <a:off x="513000" y="1369219"/>
            <a:ext cx="8100000" cy="32400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accent2"/>
              </a:buClr>
              <a:buSzPts val="1200"/>
              <a:buFont typeface="Arial"/>
              <a:buChar char="●"/>
              <a:defRPr sz="1200" b="0" i="0" u="none" strike="noStrike" cap="none">
                <a:solidFill>
                  <a:schemeClr val="dk1"/>
                </a:solidFill>
                <a:latin typeface="Arial "/>
                <a:ea typeface="Arial "/>
                <a:cs typeface="Arial "/>
                <a:sym typeface="Arial "/>
              </a:defRPr>
            </a:lvl1pPr>
            <a:lvl2pPr marL="914400" marR="0" lvl="1" indent="-298450"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L="1371600" marR="0" lvl="2" indent="-285750"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L="1828800" marR="0" lvl="3" indent="-266700"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L="2286000" marR="0" lvl="4" indent="-279400"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L="2743200" marR="0" lvl="5" indent="-317500"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09" name="Google Shape;209;p27"/>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100"/>
              <a:buNone/>
              <a:defRPr sz="600" b="0" i="0" u="none" strike="noStrike" cap="none">
                <a:solidFill>
                  <a:srgbClr val="888888"/>
                </a:solidFill>
                <a:latin typeface="Arial "/>
                <a:ea typeface="Arial "/>
                <a:cs typeface="Arial "/>
                <a:sym typeface="Arial "/>
              </a:defRPr>
            </a:lvl1pPr>
            <a:lvl2pPr marR="0" lvl="1" algn="l" rtl="0">
              <a:spcBef>
                <a:spcPts val="0"/>
              </a:spcBef>
              <a:spcAft>
                <a:spcPts val="0"/>
              </a:spcAft>
              <a:buSzPts val="1100"/>
              <a:buNone/>
              <a:defRPr sz="1400" b="0" i="0" u="none" strike="noStrike" cap="none">
                <a:solidFill>
                  <a:schemeClr val="dk1"/>
                </a:solidFill>
                <a:latin typeface="Arial "/>
                <a:ea typeface="Arial "/>
                <a:cs typeface="Arial "/>
                <a:sym typeface="Arial "/>
              </a:defRPr>
            </a:lvl2pPr>
            <a:lvl3pPr marR="0" lvl="2" algn="l" rtl="0">
              <a:spcBef>
                <a:spcPts val="0"/>
              </a:spcBef>
              <a:spcAft>
                <a:spcPts val="0"/>
              </a:spcAft>
              <a:buSzPts val="1100"/>
              <a:buNone/>
              <a:defRPr sz="1400" b="0" i="0" u="none" strike="noStrike" cap="none">
                <a:solidFill>
                  <a:schemeClr val="dk1"/>
                </a:solidFill>
                <a:latin typeface="Arial "/>
                <a:ea typeface="Arial "/>
                <a:cs typeface="Arial "/>
                <a:sym typeface="Arial "/>
              </a:defRPr>
            </a:lvl3pPr>
            <a:lvl4pPr marR="0" lvl="3" algn="l" rtl="0">
              <a:spcBef>
                <a:spcPts val="0"/>
              </a:spcBef>
              <a:spcAft>
                <a:spcPts val="0"/>
              </a:spcAft>
              <a:buSzPts val="1100"/>
              <a:buNone/>
              <a:defRPr sz="1400" b="0" i="0" u="none" strike="noStrike" cap="none">
                <a:solidFill>
                  <a:schemeClr val="dk1"/>
                </a:solidFill>
                <a:latin typeface="Arial "/>
                <a:ea typeface="Arial "/>
                <a:cs typeface="Arial "/>
                <a:sym typeface="Arial "/>
              </a:defRPr>
            </a:lvl4pPr>
            <a:lvl5pPr marR="0" lvl="4" algn="l" rtl="0">
              <a:spcBef>
                <a:spcPts val="0"/>
              </a:spcBef>
              <a:spcAft>
                <a:spcPts val="0"/>
              </a:spcAft>
              <a:buSzPts val="1100"/>
              <a:buNone/>
              <a:defRPr sz="1400" b="0" i="0" u="none" strike="noStrike" cap="none">
                <a:solidFill>
                  <a:schemeClr val="dk1"/>
                </a:solidFill>
                <a:latin typeface="Arial "/>
                <a:ea typeface="Arial "/>
                <a:cs typeface="Arial "/>
                <a:sym typeface="Arial "/>
              </a:defRPr>
            </a:lvl5pPr>
            <a:lvl6pPr marR="0" lvl="5" algn="l" rtl="0">
              <a:spcBef>
                <a:spcPts val="0"/>
              </a:spcBef>
              <a:spcAft>
                <a:spcPts val="0"/>
              </a:spcAft>
              <a:buSzPts val="1100"/>
              <a:buNone/>
              <a:defRPr sz="1400" b="0" i="0" u="none" strike="noStrike" cap="none">
                <a:solidFill>
                  <a:schemeClr val="dk1"/>
                </a:solidFill>
                <a:latin typeface="Arial "/>
                <a:ea typeface="Arial "/>
                <a:cs typeface="Arial "/>
                <a:sym typeface="Arial "/>
              </a:defRPr>
            </a:lvl6pPr>
            <a:lvl7pPr marR="0" lvl="6" algn="l" rtl="0">
              <a:spcBef>
                <a:spcPts val="0"/>
              </a:spcBef>
              <a:spcAft>
                <a:spcPts val="0"/>
              </a:spcAft>
              <a:buSzPts val="1100"/>
              <a:buNone/>
              <a:defRPr sz="1400" b="0" i="0" u="none" strike="noStrike" cap="none">
                <a:solidFill>
                  <a:schemeClr val="dk1"/>
                </a:solidFill>
                <a:latin typeface="Arial "/>
                <a:ea typeface="Arial "/>
                <a:cs typeface="Arial "/>
                <a:sym typeface="Arial "/>
              </a:defRPr>
            </a:lvl7pPr>
            <a:lvl8pPr marR="0" lvl="7" algn="l" rtl="0">
              <a:spcBef>
                <a:spcPts val="0"/>
              </a:spcBef>
              <a:spcAft>
                <a:spcPts val="0"/>
              </a:spcAft>
              <a:buSzPts val="1100"/>
              <a:buNone/>
              <a:defRPr sz="1400" b="0" i="0" u="none" strike="noStrike" cap="none">
                <a:solidFill>
                  <a:schemeClr val="dk1"/>
                </a:solidFill>
                <a:latin typeface="Arial "/>
                <a:ea typeface="Arial "/>
                <a:cs typeface="Arial "/>
                <a:sym typeface="Arial "/>
              </a:defRPr>
            </a:lvl8pPr>
            <a:lvl9pPr marR="0" lvl="8" algn="l" rtl="0">
              <a:spcBef>
                <a:spcPts val="0"/>
              </a:spcBef>
              <a:spcAft>
                <a:spcPts val="0"/>
              </a:spcAft>
              <a:buSzPts val="1100"/>
              <a:buNone/>
              <a:defRPr sz="1400" b="0" i="0" u="none" strike="noStrike" cap="none">
                <a:solidFill>
                  <a:schemeClr val="dk1"/>
                </a:solidFill>
                <a:latin typeface="Arial "/>
                <a:ea typeface="Arial "/>
                <a:cs typeface="Arial "/>
                <a:sym typeface="Arial "/>
              </a:defRPr>
            </a:lvl9pPr>
          </a:lstStyle>
          <a:p>
            <a:endParaRPr/>
          </a:p>
        </p:txBody>
      </p:sp>
      <p:sp>
        <p:nvSpPr>
          <p:cNvPr id="210" name="Google Shape;210;p27"/>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marR="0" lvl="0" indent="0" algn="ctr" rtl="0">
              <a:spcBef>
                <a:spcPts val="0"/>
              </a:spcBef>
              <a:buNone/>
              <a:defRPr sz="800" b="0" i="0" u="none" strike="noStrike" cap="none">
                <a:solidFill>
                  <a:schemeClr val="dk2"/>
                </a:solidFill>
                <a:latin typeface="Arial "/>
                <a:ea typeface="Arial "/>
                <a:cs typeface="Arial "/>
                <a:sym typeface="Arial "/>
              </a:defRPr>
            </a:lvl1pPr>
            <a:lvl2pPr marL="0" marR="0" lvl="1" indent="0" algn="ctr" rtl="0">
              <a:spcBef>
                <a:spcPts val="0"/>
              </a:spcBef>
              <a:buNone/>
              <a:defRPr sz="800" b="0" i="0" u="none" strike="noStrike" cap="none">
                <a:solidFill>
                  <a:schemeClr val="dk2"/>
                </a:solidFill>
                <a:latin typeface="Arial "/>
                <a:ea typeface="Arial "/>
                <a:cs typeface="Arial "/>
                <a:sym typeface="Arial "/>
              </a:defRPr>
            </a:lvl2pPr>
            <a:lvl3pPr marL="0" marR="0" lvl="2" indent="0" algn="ctr" rtl="0">
              <a:spcBef>
                <a:spcPts val="0"/>
              </a:spcBef>
              <a:buNone/>
              <a:defRPr sz="800" b="0" i="0" u="none" strike="noStrike" cap="none">
                <a:solidFill>
                  <a:schemeClr val="dk2"/>
                </a:solidFill>
                <a:latin typeface="Arial "/>
                <a:ea typeface="Arial "/>
                <a:cs typeface="Arial "/>
                <a:sym typeface="Arial "/>
              </a:defRPr>
            </a:lvl3pPr>
            <a:lvl4pPr marL="0" marR="0" lvl="3" indent="0" algn="ctr" rtl="0">
              <a:spcBef>
                <a:spcPts val="0"/>
              </a:spcBef>
              <a:buNone/>
              <a:defRPr sz="800" b="0" i="0" u="none" strike="noStrike" cap="none">
                <a:solidFill>
                  <a:schemeClr val="dk2"/>
                </a:solidFill>
                <a:latin typeface="Arial "/>
                <a:ea typeface="Arial "/>
                <a:cs typeface="Arial "/>
                <a:sym typeface="Arial "/>
              </a:defRPr>
            </a:lvl4pPr>
            <a:lvl5pPr marL="0" marR="0" lvl="4" indent="0" algn="ctr" rtl="0">
              <a:spcBef>
                <a:spcPts val="0"/>
              </a:spcBef>
              <a:buNone/>
              <a:defRPr sz="800" b="0" i="0" u="none" strike="noStrike" cap="none">
                <a:solidFill>
                  <a:schemeClr val="dk2"/>
                </a:solidFill>
                <a:latin typeface="Arial "/>
                <a:ea typeface="Arial "/>
                <a:cs typeface="Arial "/>
                <a:sym typeface="Arial "/>
              </a:defRPr>
            </a:lvl5pPr>
            <a:lvl6pPr marL="0" marR="0" lvl="5" indent="0" algn="ctr" rtl="0">
              <a:spcBef>
                <a:spcPts val="0"/>
              </a:spcBef>
              <a:buNone/>
              <a:defRPr sz="800" b="0" i="0" u="none" strike="noStrike" cap="none">
                <a:solidFill>
                  <a:schemeClr val="dk2"/>
                </a:solidFill>
                <a:latin typeface="Arial "/>
                <a:ea typeface="Arial "/>
                <a:cs typeface="Arial "/>
                <a:sym typeface="Arial "/>
              </a:defRPr>
            </a:lvl6pPr>
            <a:lvl7pPr marL="0" marR="0" lvl="6" indent="0" algn="ctr" rtl="0">
              <a:spcBef>
                <a:spcPts val="0"/>
              </a:spcBef>
              <a:buNone/>
              <a:defRPr sz="800" b="0" i="0" u="none" strike="noStrike" cap="none">
                <a:solidFill>
                  <a:schemeClr val="dk2"/>
                </a:solidFill>
                <a:latin typeface="Arial "/>
                <a:ea typeface="Arial "/>
                <a:cs typeface="Arial "/>
                <a:sym typeface="Arial "/>
              </a:defRPr>
            </a:lvl7pPr>
            <a:lvl8pPr marL="0" marR="0" lvl="7" indent="0" algn="ctr" rtl="0">
              <a:spcBef>
                <a:spcPts val="0"/>
              </a:spcBef>
              <a:buNone/>
              <a:defRPr sz="800" b="0" i="0" u="none" strike="noStrike" cap="none">
                <a:solidFill>
                  <a:schemeClr val="dk2"/>
                </a:solidFill>
                <a:latin typeface="Arial "/>
                <a:ea typeface="Arial "/>
                <a:cs typeface="Arial "/>
                <a:sym typeface="Arial "/>
              </a:defRPr>
            </a:lvl8pPr>
            <a:lvl9pPr marL="0" marR="0" lvl="8" indent="0" algn="ctr" rtl="0">
              <a:spcBef>
                <a:spcPts val="0"/>
              </a:spcBef>
              <a:buNone/>
              <a:defRPr sz="800" b="0" i="0" u="none" strike="noStrike" cap="none">
                <a:solidFill>
                  <a:schemeClr val="dk2"/>
                </a:solidFill>
                <a:latin typeface="Arial "/>
                <a:ea typeface="Arial "/>
                <a:cs typeface="Arial "/>
                <a:sym typeface="Arial "/>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slides/_rels/slide13.xml.rels><?xml version="1.0" encoding="UTF-8" standalone="yes"?>
<Relationships xmlns="http://schemas.openxmlformats.org/package/2006/relationships"><Relationship Id="rId3" Type="http://schemas.openxmlformats.org/officeDocument/2006/relationships/hyperlink" Target="https://www.spglobal.com/marketintelligence/en/news-insights/blog/industries-most-and-least-impacted-by-covid19-from-a-probability-of-default-perspective-september-2020-update"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hyperlink" Target="https://www.statista.com/statistics/1106302/coronavirus-impact-index-by-industry-2020/" TargetMode="External"/><Relationship Id="rId4" Type="http://schemas.openxmlformats.org/officeDocument/2006/relationships/hyperlink" Target="https://www.spglobal.com/marketintelligence/en/news-insights/blog/alternative-approaches-for-assessing-credit-risk-using-consensus-estimate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github.com/owid/covid-19-data" TargetMode="External"/><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hyperlink" Target="https://tradingeconomics.com/countries" TargetMode="External"/><Relationship Id="rId4" Type="http://schemas.openxmlformats.org/officeDocument/2006/relationships/hyperlink" Target="https://www.worldometers.info/coronaviru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8.png"/><Relationship Id="rId1" Type="http://schemas.openxmlformats.org/officeDocument/2006/relationships/slideLayout" Target="../slideLayouts/slideLayout10.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F3F3F">
            <a:alpha val="80000"/>
          </a:srgbClr>
        </a:solidFill>
        <a:effectLst/>
      </p:bgPr>
    </p:bg>
    <p:spTree>
      <p:nvGrpSpPr>
        <p:cNvPr id="1" name="Shape 365"/>
        <p:cNvGrpSpPr/>
        <p:nvPr/>
      </p:nvGrpSpPr>
      <p:grpSpPr>
        <a:xfrm>
          <a:off x="0" y="0"/>
          <a:ext cx="0" cy="0"/>
          <a:chOff x="0" y="0"/>
          <a:chExt cx="0" cy="0"/>
        </a:xfrm>
      </p:grpSpPr>
      <p:pic>
        <p:nvPicPr>
          <p:cNvPr id="366" name="Google Shape;366;p41" descr="Doctor pointing on a large display"/>
          <p:cNvPicPr preferRelativeResize="0">
            <a:picLocks noGrp="1"/>
          </p:cNvPicPr>
          <p:nvPr>
            <p:ph type="pic" idx="2"/>
          </p:nvPr>
        </p:nvPicPr>
        <p:blipFill rotWithShape="1">
          <a:blip r:embed="rId3">
            <a:alphaModFix/>
          </a:blip>
          <a:srcRect/>
          <a:stretch/>
        </p:blipFill>
        <p:spPr>
          <a:xfrm>
            <a:off x="0" y="0"/>
            <a:ext cx="9144000" cy="5143500"/>
          </a:xfrm>
          <a:prstGeom prst="rect">
            <a:avLst/>
          </a:prstGeom>
          <a:solidFill>
            <a:srgbClr val="3F3F3F"/>
          </a:solidFill>
          <a:ln>
            <a:noFill/>
          </a:ln>
        </p:spPr>
      </p:pic>
      <p:sp>
        <p:nvSpPr>
          <p:cNvPr id="367" name="Google Shape;367;p41"/>
          <p:cNvSpPr txBox="1">
            <a:spLocks noGrp="1"/>
          </p:cNvSpPr>
          <p:nvPr>
            <p:ph type="ctrTitle"/>
          </p:nvPr>
        </p:nvSpPr>
        <p:spPr>
          <a:xfrm>
            <a:off x="1890000" y="0"/>
            <a:ext cx="7254000" cy="5143499"/>
          </a:xfrm>
          <a:prstGeom prst="rect">
            <a:avLst/>
          </a:prstGeom>
          <a:solidFill>
            <a:schemeClr val="dk2">
              <a:alpha val="69803"/>
            </a:schemeClr>
          </a:solidFill>
          <a:ln>
            <a:noFill/>
          </a:ln>
        </p:spPr>
        <p:txBody>
          <a:bodyPr spcFirstLastPara="1" wrap="square" lIns="837000" tIns="0" rIns="135000" bIns="0" anchor="ctr" anchorCtr="0">
            <a:noAutofit/>
          </a:bodyPr>
          <a:lstStyle/>
          <a:p>
            <a:pPr marL="0" lvl="0" indent="0" algn="l" rtl="0">
              <a:lnSpc>
                <a:spcPct val="110000"/>
              </a:lnSpc>
              <a:spcBef>
                <a:spcPts val="0"/>
              </a:spcBef>
              <a:spcAft>
                <a:spcPts val="0"/>
              </a:spcAft>
              <a:buClr>
                <a:schemeClr val="lt1"/>
              </a:buClr>
              <a:buSzPts val="3800"/>
              <a:buFont typeface="Gill Sans"/>
              <a:buNone/>
            </a:pPr>
            <a:r>
              <a:rPr lang="en" sz="2200"/>
              <a:t>AZURE HACKATHON</a:t>
            </a:r>
            <a:br>
              <a:rPr lang="en" sz="2200"/>
            </a:br>
            <a:endParaRPr sz="2200"/>
          </a:p>
        </p:txBody>
      </p:sp>
      <p:sp>
        <p:nvSpPr>
          <p:cNvPr id="368" name="Google Shape;368;p41"/>
          <p:cNvSpPr txBox="1">
            <a:spLocks noGrp="1"/>
          </p:cNvSpPr>
          <p:nvPr>
            <p:ph type="subTitle" idx="1"/>
          </p:nvPr>
        </p:nvSpPr>
        <p:spPr>
          <a:xfrm>
            <a:off x="2994813" y="2738609"/>
            <a:ext cx="2619000" cy="465000"/>
          </a:xfrm>
          <a:prstGeom prst="rect">
            <a:avLst/>
          </a:prstGeom>
          <a:gradFill>
            <a:gsLst>
              <a:gs pos="0">
                <a:schemeClr val="dk2"/>
              </a:gs>
              <a:gs pos="8000">
                <a:schemeClr val="dk2"/>
              </a:gs>
              <a:gs pos="100000">
                <a:schemeClr val="accent2"/>
              </a:gs>
            </a:gsLst>
            <a:lin ang="14400000" scaled="0"/>
          </a:gradFill>
          <a:ln>
            <a:noFill/>
          </a:ln>
        </p:spPr>
        <p:txBody>
          <a:bodyPr spcFirstLastPara="1" wrap="square" lIns="108000" tIns="0" rIns="0" bIns="0" anchor="ctr" anchorCtr="0">
            <a:noAutofit/>
          </a:bodyPr>
          <a:lstStyle/>
          <a:p>
            <a:pPr marL="0" lvl="0" indent="0" algn="l" rtl="0">
              <a:lnSpc>
                <a:spcPct val="100000"/>
              </a:lnSpc>
              <a:spcBef>
                <a:spcPts val="0"/>
              </a:spcBef>
              <a:spcAft>
                <a:spcPts val="0"/>
              </a:spcAft>
              <a:buSzPts val="1800"/>
              <a:buNone/>
            </a:pPr>
            <a:r>
              <a:rPr lang="en" sz="1700" dirty="0"/>
              <a:t>Banking and Finance</a:t>
            </a:r>
            <a:endParaRPr sz="1700" dirty="0"/>
          </a:p>
        </p:txBody>
      </p:sp>
      <p:sp>
        <p:nvSpPr>
          <p:cNvPr id="369" name="Google Shape;369;p41" descr="Beige rectangle"/>
          <p:cNvSpPr/>
          <p:nvPr/>
        </p:nvSpPr>
        <p:spPr>
          <a:xfrm>
            <a:off x="2765313" y="2581152"/>
            <a:ext cx="3078000" cy="0"/>
          </a:xfrm>
          <a:custGeom>
            <a:avLst/>
            <a:gdLst/>
            <a:ahLst/>
            <a:cxnLst/>
            <a:rect l="l" t="t" r="r" b="b"/>
            <a:pathLst>
              <a:path w="3935729" h="120000" extrusionOk="0">
                <a:moveTo>
                  <a:pt x="0" y="0"/>
                </a:moveTo>
                <a:lnTo>
                  <a:pt x="3935349"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0" name="Google Shape;370;p41"/>
          <p:cNvSpPr/>
          <p:nvPr/>
        </p:nvSpPr>
        <p:spPr>
          <a:xfrm>
            <a:off x="3222082" y="3326776"/>
            <a:ext cx="2164462" cy="34289"/>
          </a:xfrm>
          <a:prstGeom prst="rect">
            <a:avLst/>
          </a:prstGeom>
          <a:solidFill>
            <a:schemeClr val="dk1">
              <a:alpha val="55686"/>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able&#10;&#10;Description automatically generated">
            <a:extLst>
              <a:ext uri="{FF2B5EF4-FFF2-40B4-BE49-F238E27FC236}">
                <a16:creationId xmlns:a16="http://schemas.microsoft.com/office/drawing/2014/main" id="{98B8735F-6EC4-403B-9A65-D07660DB1037}"/>
              </a:ext>
            </a:extLst>
          </p:cNvPr>
          <p:cNvPicPr>
            <a:picLocks noChangeAspect="1"/>
          </p:cNvPicPr>
          <p:nvPr/>
        </p:nvPicPr>
        <p:blipFill>
          <a:blip r:embed="rId2"/>
          <a:stretch>
            <a:fillRect/>
          </a:stretch>
        </p:blipFill>
        <p:spPr>
          <a:xfrm>
            <a:off x="448995" y="1494825"/>
            <a:ext cx="5559492" cy="1801625"/>
          </a:xfrm>
          <a:prstGeom prst="rect">
            <a:avLst/>
          </a:prstGeom>
        </p:spPr>
      </p:pic>
      <p:sp>
        <p:nvSpPr>
          <p:cNvPr id="8" name="Text Placeholder 7">
            <a:extLst>
              <a:ext uri="{FF2B5EF4-FFF2-40B4-BE49-F238E27FC236}">
                <a16:creationId xmlns:a16="http://schemas.microsoft.com/office/drawing/2014/main" id="{D099538A-B25E-4DC0-86A0-77D472D82136}"/>
              </a:ext>
            </a:extLst>
          </p:cNvPr>
          <p:cNvSpPr>
            <a:spLocks noGrp="1"/>
          </p:cNvSpPr>
          <p:nvPr>
            <p:ph type="body" idx="1"/>
          </p:nvPr>
        </p:nvSpPr>
        <p:spPr/>
        <p:txBody>
          <a:bodyPr/>
          <a:lstStyle/>
          <a:p>
            <a:endParaRPr lang="en-SG"/>
          </a:p>
        </p:txBody>
      </p:sp>
      <p:sp>
        <p:nvSpPr>
          <p:cNvPr id="7" name="Title 6">
            <a:extLst>
              <a:ext uri="{FF2B5EF4-FFF2-40B4-BE49-F238E27FC236}">
                <a16:creationId xmlns:a16="http://schemas.microsoft.com/office/drawing/2014/main" id="{A702747A-F03D-4687-8DC5-DFD1C1DB456A}"/>
              </a:ext>
            </a:extLst>
          </p:cNvPr>
          <p:cNvSpPr>
            <a:spLocks noGrp="1"/>
          </p:cNvSpPr>
          <p:nvPr>
            <p:ph type="title"/>
          </p:nvPr>
        </p:nvSpPr>
        <p:spPr/>
        <p:txBody>
          <a:bodyPr/>
          <a:lstStyle/>
          <a:p>
            <a:r>
              <a:rPr lang="en-US" dirty="0"/>
              <a:t>Findings</a:t>
            </a:r>
            <a:endParaRPr lang="en-SG" dirty="0"/>
          </a:p>
        </p:txBody>
      </p:sp>
      <p:pic>
        <p:nvPicPr>
          <p:cNvPr id="10" name="Picture 9" descr="Chart, line chart&#10;&#10;Description automatically generated">
            <a:extLst>
              <a:ext uri="{FF2B5EF4-FFF2-40B4-BE49-F238E27FC236}">
                <a16:creationId xmlns:a16="http://schemas.microsoft.com/office/drawing/2014/main" id="{8B4C3B04-2C5A-4430-A99A-5E52445EF2A8}"/>
              </a:ext>
            </a:extLst>
          </p:cNvPr>
          <p:cNvPicPr>
            <a:picLocks noChangeAspect="1"/>
          </p:cNvPicPr>
          <p:nvPr/>
        </p:nvPicPr>
        <p:blipFill>
          <a:blip r:embed="rId3"/>
          <a:stretch>
            <a:fillRect/>
          </a:stretch>
        </p:blipFill>
        <p:spPr>
          <a:xfrm>
            <a:off x="5259224" y="1494825"/>
            <a:ext cx="3546992" cy="3288087"/>
          </a:xfrm>
          <a:prstGeom prst="rect">
            <a:avLst/>
          </a:prstGeom>
        </p:spPr>
      </p:pic>
      <p:sp>
        <p:nvSpPr>
          <p:cNvPr id="13" name="TextBox 12">
            <a:extLst>
              <a:ext uri="{FF2B5EF4-FFF2-40B4-BE49-F238E27FC236}">
                <a16:creationId xmlns:a16="http://schemas.microsoft.com/office/drawing/2014/main" id="{81587578-59D1-4155-B3FF-45D7A50B6575}"/>
              </a:ext>
            </a:extLst>
          </p:cNvPr>
          <p:cNvSpPr txBox="1"/>
          <p:nvPr/>
        </p:nvSpPr>
        <p:spPr>
          <a:xfrm>
            <a:off x="513000" y="3596128"/>
            <a:ext cx="4581514" cy="1169551"/>
          </a:xfrm>
          <a:prstGeom prst="rect">
            <a:avLst/>
          </a:prstGeom>
          <a:noFill/>
        </p:spPr>
        <p:txBody>
          <a:bodyPr wrap="square" rtlCol="0">
            <a:spAutoFit/>
          </a:bodyPr>
          <a:lstStyle/>
          <a:p>
            <a:pPr marL="285750" indent="-285750">
              <a:buFont typeface="Arial" panose="020B0604020202020204" pitchFamily="34" charset="0"/>
              <a:buChar char="•"/>
            </a:pPr>
            <a:r>
              <a:rPr lang="en-US" dirty="0"/>
              <a:t>The model can distinguish between the good and the bad loans by 64%.</a:t>
            </a:r>
          </a:p>
          <a:p>
            <a:pPr marL="285750" indent="-285750">
              <a:buFont typeface="Arial" panose="020B0604020202020204" pitchFamily="34" charset="0"/>
              <a:buChar char="•"/>
            </a:pPr>
            <a:r>
              <a:rPr lang="en-US" dirty="0"/>
              <a:t>The model will predict 90% time accurately.</a:t>
            </a:r>
          </a:p>
          <a:p>
            <a:pPr marL="285750" indent="-285750">
              <a:buFont typeface="Arial" panose="020B0604020202020204" pitchFamily="34" charset="0"/>
              <a:buChar char="•"/>
            </a:pPr>
            <a:r>
              <a:rPr lang="en-US" dirty="0"/>
              <a:t>The model will predict 55% time precise from the correct outcomes.</a:t>
            </a:r>
            <a:endParaRPr lang="en-SG" dirty="0"/>
          </a:p>
        </p:txBody>
      </p:sp>
    </p:spTree>
    <p:extLst>
      <p:ext uri="{BB962C8B-B14F-4D97-AF65-F5344CB8AC3E}">
        <p14:creationId xmlns:p14="http://schemas.microsoft.com/office/powerpoint/2010/main" val="946556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AB6C0E-8467-47B5-8AD7-DB38C4F2F16C}"/>
              </a:ext>
            </a:extLst>
          </p:cNvPr>
          <p:cNvSpPr>
            <a:spLocks noGrp="1"/>
          </p:cNvSpPr>
          <p:nvPr>
            <p:ph type="title"/>
          </p:nvPr>
        </p:nvSpPr>
        <p:spPr/>
        <p:txBody>
          <a:bodyPr/>
          <a:lstStyle/>
          <a:p>
            <a:r>
              <a:rPr lang="en-US" dirty="0"/>
              <a:t>Next Steps</a:t>
            </a:r>
            <a:endParaRPr lang="en-SG" dirty="0"/>
          </a:p>
        </p:txBody>
      </p:sp>
      <p:sp>
        <p:nvSpPr>
          <p:cNvPr id="6" name="Text Placeholder 5">
            <a:extLst>
              <a:ext uri="{FF2B5EF4-FFF2-40B4-BE49-F238E27FC236}">
                <a16:creationId xmlns:a16="http://schemas.microsoft.com/office/drawing/2014/main" id="{D701CF53-D091-4C89-B2B4-7F73051C2883}"/>
              </a:ext>
            </a:extLst>
          </p:cNvPr>
          <p:cNvSpPr>
            <a:spLocks noGrp="1"/>
          </p:cNvSpPr>
          <p:nvPr>
            <p:ph type="body" idx="1"/>
          </p:nvPr>
        </p:nvSpPr>
        <p:spPr/>
        <p:txBody>
          <a:bodyPr/>
          <a:lstStyle/>
          <a:p>
            <a:r>
              <a:rPr lang="en-US" sz="1200" dirty="0"/>
              <a:t>Test out the Algorithm in live environment to evaluate model performance.</a:t>
            </a:r>
          </a:p>
          <a:p>
            <a:r>
              <a:rPr lang="en-US" sz="1200" dirty="0"/>
              <a:t>Do UAT to better model learning.</a:t>
            </a:r>
          </a:p>
          <a:p>
            <a:endParaRPr lang="en-SG" sz="1200" dirty="0"/>
          </a:p>
        </p:txBody>
      </p:sp>
      <p:sp>
        <p:nvSpPr>
          <p:cNvPr id="7" name="Text Placeholder 6">
            <a:extLst>
              <a:ext uri="{FF2B5EF4-FFF2-40B4-BE49-F238E27FC236}">
                <a16:creationId xmlns:a16="http://schemas.microsoft.com/office/drawing/2014/main" id="{76FD8E51-D2BE-42CE-BCBF-882AA3C65F82}"/>
              </a:ext>
            </a:extLst>
          </p:cNvPr>
          <p:cNvSpPr>
            <a:spLocks noGrp="1"/>
          </p:cNvSpPr>
          <p:nvPr>
            <p:ph type="body" idx="2"/>
          </p:nvPr>
        </p:nvSpPr>
        <p:spPr/>
        <p:txBody>
          <a:bodyPr/>
          <a:lstStyle/>
          <a:p>
            <a:r>
              <a:rPr lang="en-US" dirty="0"/>
              <a:t>Live Environment</a:t>
            </a:r>
            <a:endParaRPr lang="en-SG" dirty="0"/>
          </a:p>
        </p:txBody>
      </p:sp>
      <p:sp>
        <p:nvSpPr>
          <p:cNvPr id="8" name="Text Placeholder 7">
            <a:extLst>
              <a:ext uri="{FF2B5EF4-FFF2-40B4-BE49-F238E27FC236}">
                <a16:creationId xmlns:a16="http://schemas.microsoft.com/office/drawing/2014/main" id="{A6C9BF17-C776-40A5-B2C8-90C47DE86661}"/>
              </a:ext>
            </a:extLst>
          </p:cNvPr>
          <p:cNvSpPr>
            <a:spLocks noGrp="1"/>
          </p:cNvSpPr>
          <p:nvPr>
            <p:ph type="body" idx="3"/>
          </p:nvPr>
        </p:nvSpPr>
        <p:spPr/>
        <p:txBody>
          <a:bodyPr/>
          <a:lstStyle/>
          <a:p>
            <a:r>
              <a:rPr lang="en-US" sz="1200" dirty="0"/>
              <a:t>Use Sentiment Analysis from news reports for Social Listening.</a:t>
            </a:r>
          </a:p>
          <a:p>
            <a:r>
              <a:rPr lang="en-US" sz="1200" dirty="0"/>
              <a:t>Inspect Brand Health for “Watch SMEs”</a:t>
            </a:r>
            <a:endParaRPr lang="en-SG" sz="1200" dirty="0"/>
          </a:p>
          <a:p>
            <a:endParaRPr lang="en-SG" dirty="0"/>
          </a:p>
        </p:txBody>
      </p:sp>
      <p:sp>
        <p:nvSpPr>
          <p:cNvPr id="9" name="Text Placeholder 8">
            <a:extLst>
              <a:ext uri="{FF2B5EF4-FFF2-40B4-BE49-F238E27FC236}">
                <a16:creationId xmlns:a16="http://schemas.microsoft.com/office/drawing/2014/main" id="{4E73BB83-369E-49D0-928A-77966F06C85C}"/>
              </a:ext>
            </a:extLst>
          </p:cNvPr>
          <p:cNvSpPr>
            <a:spLocks noGrp="1"/>
          </p:cNvSpPr>
          <p:nvPr>
            <p:ph type="body" idx="4"/>
          </p:nvPr>
        </p:nvSpPr>
        <p:spPr/>
        <p:txBody>
          <a:bodyPr/>
          <a:lstStyle/>
          <a:p>
            <a:r>
              <a:rPr lang="en-US" dirty="0"/>
              <a:t>Alternate Data</a:t>
            </a:r>
            <a:endParaRPr lang="en-SG" dirty="0"/>
          </a:p>
        </p:txBody>
      </p:sp>
      <p:sp>
        <p:nvSpPr>
          <p:cNvPr id="10" name="Text Placeholder 9">
            <a:extLst>
              <a:ext uri="{FF2B5EF4-FFF2-40B4-BE49-F238E27FC236}">
                <a16:creationId xmlns:a16="http://schemas.microsoft.com/office/drawing/2014/main" id="{ABCF2265-1DB5-4F37-AD02-1EF438966703}"/>
              </a:ext>
            </a:extLst>
          </p:cNvPr>
          <p:cNvSpPr>
            <a:spLocks noGrp="1"/>
          </p:cNvSpPr>
          <p:nvPr>
            <p:ph type="body" idx="5"/>
          </p:nvPr>
        </p:nvSpPr>
        <p:spPr/>
        <p:txBody>
          <a:bodyPr/>
          <a:lstStyle/>
          <a:p>
            <a:r>
              <a:rPr lang="en-US" sz="1200" dirty="0"/>
              <a:t>Collect feedback on functionality by the end user.</a:t>
            </a:r>
          </a:p>
          <a:p>
            <a:endParaRPr lang="en-SG" dirty="0"/>
          </a:p>
        </p:txBody>
      </p:sp>
      <p:sp>
        <p:nvSpPr>
          <p:cNvPr id="11" name="Text Placeholder 10">
            <a:extLst>
              <a:ext uri="{FF2B5EF4-FFF2-40B4-BE49-F238E27FC236}">
                <a16:creationId xmlns:a16="http://schemas.microsoft.com/office/drawing/2014/main" id="{523FDA2A-9E69-4AFD-B96C-A5CC8197AF97}"/>
              </a:ext>
            </a:extLst>
          </p:cNvPr>
          <p:cNvSpPr>
            <a:spLocks noGrp="1"/>
          </p:cNvSpPr>
          <p:nvPr>
            <p:ph type="body" idx="6"/>
          </p:nvPr>
        </p:nvSpPr>
        <p:spPr/>
        <p:txBody>
          <a:bodyPr/>
          <a:lstStyle/>
          <a:p>
            <a:r>
              <a:rPr lang="en-US" dirty="0"/>
              <a:t>User Acceptance</a:t>
            </a:r>
            <a:endParaRPr lang="en-SG" dirty="0"/>
          </a:p>
        </p:txBody>
      </p:sp>
      <p:pic>
        <p:nvPicPr>
          <p:cNvPr id="17" name="Picture Placeholder 16" descr="Alien Face outline">
            <a:extLst>
              <a:ext uri="{FF2B5EF4-FFF2-40B4-BE49-F238E27FC236}">
                <a16:creationId xmlns:a16="http://schemas.microsoft.com/office/drawing/2014/main" id="{6213C5AE-D825-42EB-858B-3C5C3D8B1D24}"/>
              </a:ext>
            </a:extLst>
          </p:cNvPr>
          <p:cNvPicPr>
            <a:picLocks noGrp="1" noChangeAspect="1"/>
          </p:cNvPicPr>
          <p:nvPr>
            <p:ph type="pic" idx="7"/>
          </p:nvPr>
        </p:nvPicPr>
        <p:blipFill>
          <a:blip r:embed="rId2">
            <a:extLst>
              <a:ext uri="{96DAC541-7B7A-43D3-8B79-37D633B846F1}">
                <asvg:svgBlip xmlns:asvg="http://schemas.microsoft.com/office/drawing/2016/SVG/main" r:embed="rId3"/>
              </a:ext>
            </a:extLst>
          </a:blip>
          <a:srcRect l="128" r="128"/>
          <a:stretch>
            <a:fillRect/>
          </a:stretch>
        </p:blipFill>
        <p:spPr/>
      </p:pic>
      <p:pic>
        <p:nvPicPr>
          <p:cNvPr id="19" name="Picture Placeholder 18" descr="Angel face outline outline">
            <a:extLst>
              <a:ext uri="{FF2B5EF4-FFF2-40B4-BE49-F238E27FC236}">
                <a16:creationId xmlns:a16="http://schemas.microsoft.com/office/drawing/2014/main" id="{31B0022D-81FD-4E0E-AD31-23605A6D9D73}"/>
              </a:ext>
            </a:extLst>
          </p:cNvPr>
          <p:cNvPicPr>
            <a:picLocks noGrp="1" noChangeAspect="1"/>
          </p:cNvPicPr>
          <p:nvPr>
            <p:ph type="pic" idx="8"/>
          </p:nvPr>
        </p:nvPicPr>
        <p:blipFill>
          <a:blip r:embed="rId4">
            <a:extLst>
              <a:ext uri="{96DAC541-7B7A-43D3-8B79-37D633B846F1}">
                <asvg:svgBlip xmlns:asvg="http://schemas.microsoft.com/office/drawing/2016/SVG/main" r:embed="rId5"/>
              </a:ext>
            </a:extLst>
          </a:blip>
          <a:srcRect/>
          <a:stretch>
            <a:fillRect/>
          </a:stretch>
        </p:blipFill>
        <p:spPr>
          <a:xfrm>
            <a:off x="7098903" y="1503758"/>
            <a:ext cx="618000" cy="618000"/>
          </a:xfrm>
        </p:spPr>
      </p:pic>
      <p:pic>
        <p:nvPicPr>
          <p:cNvPr id="21" name="Picture Placeholder 20" descr="Artificial Intelligence outline">
            <a:extLst>
              <a:ext uri="{FF2B5EF4-FFF2-40B4-BE49-F238E27FC236}">
                <a16:creationId xmlns:a16="http://schemas.microsoft.com/office/drawing/2014/main" id="{34750604-2269-425D-B09D-C8BCCD3C6BB6}"/>
              </a:ext>
            </a:extLst>
          </p:cNvPr>
          <p:cNvPicPr>
            <a:picLocks noGrp="1" noChangeAspect="1"/>
          </p:cNvPicPr>
          <p:nvPr>
            <p:ph type="pic" idx="9"/>
          </p:nvPr>
        </p:nvPicPr>
        <p:blipFill>
          <a:blip r:embed="rId6">
            <a:extLst>
              <a:ext uri="{96DAC541-7B7A-43D3-8B79-37D633B846F1}">
                <asvg:svgBlip xmlns:asvg="http://schemas.microsoft.com/office/drawing/2016/SVG/main" r:embed="rId7"/>
              </a:ext>
            </a:extLst>
          </a:blip>
          <a:srcRect l="128" r="128"/>
          <a:stretch>
            <a:fillRect/>
          </a:stretch>
        </p:blipFill>
        <p:spPr>
          <a:xfrm>
            <a:off x="4170968" y="1503856"/>
            <a:ext cx="618000" cy="618000"/>
          </a:xfrm>
        </p:spPr>
      </p:pic>
      <p:sp>
        <p:nvSpPr>
          <p:cNvPr id="15" name="Text Placeholder 14">
            <a:extLst>
              <a:ext uri="{FF2B5EF4-FFF2-40B4-BE49-F238E27FC236}">
                <a16:creationId xmlns:a16="http://schemas.microsoft.com/office/drawing/2014/main" id="{8B4BD642-2045-4174-9D3D-F97055949ECA}"/>
              </a:ext>
            </a:extLst>
          </p:cNvPr>
          <p:cNvSpPr>
            <a:spLocks noGrp="1"/>
          </p:cNvSpPr>
          <p:nvPr>
            <p:ph type="body" idx="13"/>
          </p:nvPr>
        </p:nvSpPr>
        <p:spPr/>
        <p:txBody>
          <a:bodyPr/>
          <a:lstStyle/>
          <a:p>
            <a:endParaRPr lang="en-SG"/>
          </a:p>
        </p:txBody>
      </p:sp>
    </p:spTree>
    <p:extLst>
      <p:ext uri="{BB962C8B-B14F-4D97-AF65-F5344CB8AC3E}">
        <p14:creationId xmlns:p14="http://schemas.microsoft.com/office/powerpoint/2010/main" val="821156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8"/>
          <p:cNvSpPr/>
          <p:nvPr/>
        </p:nvSpPr>
        <p:spPr>
          <a:xfrm>
            <a:off x="573438" y="1678930"/>
            <a:ext cx="7971901" cy="1718284"/>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543" name="Google Shape;543;p48"/>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100"/>
              <a:t>12</a:t>
            </a:fld>
            <a:endParaRPr sz="1100"/>
          </a:p>
        </p:txBody>
      </p:sp>
      <p:sp>
        <p:nvSpPr>
          <p:cNvPr id="544" name="Google Shape;544;p48"/>
          <p:cNvSpPr txBox="1">
            <a:spLocks noGrp="1"/>
          </p:cNvSpPr>
          <p:nvPr>
            <p:ph type="body" idx="1"/>
          </p:nvPr>
        </p:nvSpPr>
        <p:spPr>
          <a:xfrm>
            <a:off x="977846" y="2555672"/>
            <a:ext cx="1525603" cy="184414"/>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accent2"/>
              </a:buClr>
              <a:buSzPts val="900"/>
              <a:buFont typeface="Arial"/>
              <a:buNone/>
            </a:pPr>
            <a:r>
              <a:rPr lang="en" sz="1100"/>
              <a:t>Data Analyst - FinTech</a:t>
            </a:r>
            <a:endParaRPr sz="1100"/>
          </a:p>
        </p:txBody>
      </p:sp>
      <p:sp>
        <p:nvSpPr>
          <p:cNvPr id="545" name="Google Shape;545;p48"/>
          <p:cNvSpPr txBox="1">
            <a:spLocks noGrp="1"/>
          </p:cNvSpPr>
          <p:nvPr>
            <p:ph type="body" idx="2"/>
          </p:nvPr>
        </p:nvSpPr>
        <p:spPr>
          <a:xfrm>
            <a:off x="977846" y="2253791"/>
            <a:ext cx="1525603" cy="270334"/>
          </a:xfrm>
          <a:prstGeom prst="rect">
            <a:avLst/>
          </a:prstGeom>
          <a:solidFill>
            <a:schemeClr val="dk2"/>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sz="1100"/>
              <a:t>Akanksha Sharma</a:t>
            </a:r>
            <a:endParaRPr sz="1100"/>
          </a:p>
        </p:txBody>
      </p:sp>
      <p:sp>
        <p:nvSpPr>
          <p:cNvPr id="546" name="Google Shape;546;p48"/>
          <p:cNvSpPr txBox="1">
            <a:spLocks noGrp="1"/>
          </p:cNvSpPr>
          <p:nvPr>
            <p:ph type="body" idx="4"/>
          </p:nvPr>
        </p:nvSpPr>
        <p:spPr>
          <a:xfrm>
            <a:off x="3799823" y="1584566"/>
            <a:ext cx="1525500" cy="270300"/>
          </a:xfrm>
          <a:prstGeom prst="rect">
            <a:avLst/>
          </a:prstGeom>
          <a:solidFill>
            <a:schemeClr val="dk2"/>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sz="1100"/>
              <a:t>The Team</a:t>
            </a:r>
            <a:endParaRPr sz="1100"/>
          </a:p>
        </p:txBody>
      </p:sp>
      <p:sp>
        <p:nvSpPr>
          <p:cNvPr id="547" name="Google Shape;547;p48"/>
          <p:cNvSpPr txBox="1">
            <a:spLocks noGrp="1"/>
          </p:cNvSpPr>
          <p:nvPr>
            <p:ph type="body" idx="5"/>
          </p:nvPr>
        </p:nvSpPr>
        <p:spPr>
          <a:xfrm>
            <a:off x="6621700" y="2555677"/>
            <a:ext cx="1525500" cy="2775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accent2"/>
              </a:buClr>
              <a:buSzPts val="900"/>
              <a:buFont typeface="Arial"/>
              <a:buNone/>
            </a:pPr>
            <a:r>
              <a:rPr lang="en" sz="1100"/>
              <a:t>Data Scientist - Banking and Finance</a:t>
            </a:r>
            <a:endParaRPr sz="1100"/>
          </a:p>
        </p:txBody>
      </p:sp>
      <p:sp>
        <p:nvSpPr>
          <p:cNvPr id="548" name="Google Shape;548;p48"/>
          <p:cNvSpPr txBox="1">
            <a:spLocks noGrp="1"/>
          </p:cNvSpPr>
          <p:nvPr>
            <p:ph type="body" idx="6"/>
          </p:nvPr>
        </p:nvSpPr>
        <p:spPr>
          <a:xfrm>
            <a:off x="6621698" y="2253791"/>
            <a:ext cx="1525603" cy="270334"/>
          </a:xfrm>
          <a:prstGeom prst="rect">
            <a:avLst/>
          </a:prstGeom>
          <a:solidFill>
            <a:schemeClr val="dk2"/>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sz="1100"/>
              <a:t>Gurkiran Kaur</a:t>
            </a:r>
            <a:endParaRPr sz="1100"/>
          </a:p>
        </p:txBody>
      </p:sp>
      <p:sp>
        <p:nvSpPr>
          <p:cNvPr id="549" name="Google Shape;549;p48"/>
          <p:cNvSpPr txBox="1">
            <a:spLocks noGrp="1"/>
          </p:cNvSpPr>
          <p:nvPr>
            <p:ph type="body" idx="13"/>
          </p:nvPr>
        </p:nvSpPr>
        <p:spPr>
          <a:xfrm>
            <a:off x="2388808" y="4302493"/>
            <a:ext cx="1525603" cy="184414"/>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accent2"/>
              </a:buClr>
              <a:buSzPts val="900"/>
              <a:buFont typeface="Arial"/>
              <a:buNone/>
            </a:pPr>
            <a:r>
              <a:rPr lang="en" sz="1100"/>
              <a:t>Data Science Manager</a:t>
            </a:r>
            <a:endParaRPr sz="1100"/>
          </a:p>
        </p:txBody>
      </p:sp>
      <p:sp>
        <p:nvSpPr>
          <p:cNvPr id="550" name="Google Shape;550;p48"/>
          <p:cNvSpPr txBox="1">
            <a:spLocks noGrp="1"/>
          </p:cNvSpPr>
          <p:nvPr>
            <p:ph type="body" idx="14"/>
          </p:nvPr>
        </p:nvSpPr>
        <p:spPr>
          <a:xfrm>
            <a:off x="2388808" y="4000613"/>
            <a:ext cx="1525603" cy="270334"/>
          </a:xfrm>
          <a:prstGeom prst="rect">
            <a:avLst/>
          </a:prstGeom>
          <a:solidFill>
            <a:schemeClr val="dk2"/>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sz="1100"/>
              <a:t>Prateek Nagaria</a:t>
            </a:r>
            <a:endParaRPr sz="1100"/>
          </a:p>
        </p:txBody>
      </p:sp>
      <p:sp>
        <p:nvSpPr>
          <p:cNvPr id="551" name="Google Shape;551;p48"/>
          <p:cNvSpPr txBox="1">
            <a:spLocks noGrp="1"/>
          </p:cNvSpPr>
          <p:nvPr>
            <p:ph type="body" idx="15"/>
          </p:nvPr>
        </p:nvSpPr>
        <p:spPr>
          <a:xfrm>
            <a:off x="5210725" y="4302508"/>
            <a:ext cx="1525500" cy="378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accent2"/>
              </a:buClr>
              <a:buSzPts val="900"/>
              <a:buFont typeface="Arial"/>
              <a:buNone/>
            </a:pPr>
            <a:r>
              <a:rPr lang="en" sz="1100"/>
              <a:t>Data Analyst - Banking Expert</a:t>
            </a:r>
            <a:endParaRPr sz="1100"/>
          </a:p>
        </p:txBody>
      </p:sp>
      <p:sp>
        <p:nvSpPr>
          <p:cNvPr id="552" name="Google Shape;552;p48"/>
          <p:cNvSpPr txBox="1">
            <a:spLocks noGrp="1"/>
          </p:cNvSpPr>
          <p:nvPr>
            <p:ph type="body" idx="16"/>
          </p:nvPr>
        </p:nvSpPr>
        <p:spPr>
          <a:xfrm>
            <a:off x="5210735" y="4000613"/>
            <a:ext cx="1525603" cy="270334"/>
          </a:xfrm>
          <a:prstGeom prst="rect">
            <a:avLst/>
          </a:prstGeom>
          <a:solidFill>
            <a:schemeClr val="dk2"/>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sz="1100"/>
              <a:t>Sakshi Khatri</a:t>
            </a:r>
            <a:endParaRPr sz="1100"/>
          </a:p>
        </p:txBody>
      </p:sp>
      <p:sp>
        <p:nvSpPr>
          <p:cNvPr id="553" name="Google Shape;553;p48"/>
          <p:cNvSpPr txBox="1">
            <a:spLocks noGrp="1"/>
          </p:cNvSpPr>
          <p:nvPr>
            <p:ph type="title"/>
          </p:nvPr>
        </p:nvSpPr>
        <p:spPr>
          <a:xfrm>
            <a:off x="513000" y="606139"/>
            <a:ext cx="5670000" cy="27762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2400"/>
              <a:buFont typeface="Gill Sans"/>
              <a:buNone/>
            </a:pPr>
            <a:r>
              <a:rPr lang="en" dirty="0"/>
              <a:t>THE TEAM</a:t>
            </a:r>
            <a:endParaRPr dirty="0"/>
          </a:p>
        </p:txBody>
      </p:sp>
      <p:sp>
        <p:nvSpPr>
          <p:cNvPr id="554" name="Google Shape;554;p48" descr="Beige rectangle"/>
          <p:cNvSpPr/>
          <p:nvPr/>
        </p:nvSpPr>
        <p:spPr>
          <a:xfrm rot="10800000" flipH="1">
            <a:off x="541575" y="957800"/>
            <a:ext cx="1686796" cy="45719"/>
          </a:xfrm>
          <a:custGeom>
            <a:avLst/>
            <a:gdLst/>
            <a:ahLst/>
            <a:cxnLst/>
            <a:rect l="l" t="t" r="r" b="b"/>
            <a:pathLst>
              <a:path w="3935729" h="120000" extrusionOk="0">
                <a:moveTo>
                  <a:pt x="0" y="0"/>
                </a:moveTo>
                <a:lnTo>
                  <a:pt x="3935349"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Arial "/>
              <a:ea typeface="Arial "/>
              <a:cs typeface="Arial "/>
              <a:sym typeface="Arial "/>
            </a:endParaRPr>
          </a:p>
        </p:txBody>
      </p:sp>
      <p:sp>
        <p:nvSpPr>
          <p:cNvPr id="555" name="Google Shape;555;p48"/>
          <p:cNvSpPr/>
          <p:nvPr/>
        </p:nvSpPr>
        <p:spPr>
          <a:xfrm>
            <a:off x="1195754" y="1381421"/>
            <a:ext cx="1089786" cy="615155"/>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556" name="Google Shape;556;p48"/>
          <p:cNvSpPr/>
          <p:nvPr/>
        </p:nvSpPr>
        <p:spPr>
          <a:xfrm>
            <a:off x="6839607" y="1381421"/>
            <a:ext cx="1089786" cy="615155"/>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557" name="Google Shape;557;p48"/>
          <p:cNvSpPr/>
          <p:nvPr/>
        </p:nvSpPr>
        <p:spPr>
          <a:xfrm>
            <a:off x="2606717" y="3128242"/>
            <a:ext cx="1089786" cy="615155"/>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558" name="Google Shape;558;p48"/>
          <p:cNvSpPr/>
          <p:nvPr/>
        </p:nvSpPr>
        <p:spPr>
          <a:xfrm>
            <a:off x="5428643" y="3128242"/>
            <a:ext cx="1089786" cy="615155"/>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pic>
        <p:nvPicPr>
          <p:cNvPr id="559" name="Google Shape;559;p48"/>
          <p:cNvPicPr preferRelativeResize="0">
            <a:picLocks noGrp="1"/>
          </p:cNvPicPr>
          <p:nvPr>
            <p:ph type="pic" idx="9"/>
          </p:nvPr>
        </p:nvPicPr>
        <p:blipFill rotWithShape="1">
          <a:blip r:embed="rId3">
            <a:alphaModFix/>
          </a:blip>
          <a:srcRect/>
          <a:stretch/>
        </p:blipFill>
        <p:spPr>
          <a:xfrm>
            <a:off x="7044636" y="1263338"/>
            <a:ext cx="679728" cy="851321"/>
          </a:xfrm>
          <a:prstGeom prst="rect">
            <a:avLst/>
          </a:prstGeom>
          <a:noFill/>
          <a:ln>
            <a:noFill/>
          </a:ln>
        </p:spPr>
      </p:pic>
      <p:pic>
        <p:nvPicPr>
          <p:cNvPr id="560" name="Google Shape;560;p48"/>
          <p:cNvPicPr preferRelativeResize="0">
            <a:picLocks noGrp="1"/>
          </p:cNvPicPr>
          <p:nvPr>
            <p:ph type="pic" idx="19"/>
          </p:nvPr>
        </p:nvPicPr>
        <p:blipFill rotWithShape="1">
          <a:blip r:embed="rId4">
            <a:alphaModFix/>
          </a:blip>
          <a:srcRect/>
          <a:stretch/>
        </p:blipFill>
        <p:spPr>
          <a:xfrm>
            <a:off x="2811746" y="3100945"/>
            <a:ext cx="679728" cy="669750"/>
          </a:xfrm>
          <a:prstGeom prst="rect">
            <a:avLst/>
          </a:prstGeom>
          <a:noFill/>
          <a:ln>
            <a:noFill/>
          </a:ln>
        </p:spPr>
      </p:pic>
      <p:pic>
        <p:nvPicPr>
          <p:cNvPr id="561" name="Google Shape;561;p48"/>
          <p:cNvPicPr preferRelativeResize="0">
            <a:picLocks noGrp="1"/>
          </p:cNvPicPr>
          <p:nvPr>
            <p:ph type="pic" idx="20"/>
          </p:nvPr>
        </p:nvPicPr>
        <p:blipFill rotWithShape="1">
          <a:blip r:embed="rId5">
            <a:alphaModFix/>
          </a:blip>
          <a:srcRect/>
          <a:stretch/>
        </p:blipFill>
        <p:spPr>
          <a:xfrm>
            <a:off x="5633672" y="3095956"/>
            <a:ext cx="679728" cy="679728"/>
          </a:xfrm>
          <a:prstGeom prst="rect">
            <a:avLst/>
          </a:prstGeom>
          <a:noFill/>
          <a:ln>
            <a:noFill/>
          </a:ln>
        </p:spPr>
      </p:pic>
      <p:pic>
        <p:nvPicPr>
          <p:cNvPr id="562" name="Google Shape;562;p48"/>
          <p:cNvPicPr preferRelativeResize="0"/>
          <p:nvPr/>
        </p:nvPicPr>
        <p:blipFill rotWithShape="1">
          <a:blip r:embed="rId6">
            <a:alphaModFix/>
          </a:blip>
          <a:srcRect l="37335" t="26077" r="34518" b="18152"/>
          <a:stretch/>
        </p:blipFill>
        <p:spPr>
          <a:xfrm>
            <a:off x="1418025" y="1294075"/>
            <a:ext cx="645256" cy="8513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9"/>
          <p:cNvSpPr txBox="1">
            <a:spLocks noGrp="1"/>
          </p:cNvSpPr>
          <p:nvPr>
            <p:ph type="body" idx="1"/>
          </p:nvPr>
        </p:nvSpPr>
        <p:spPr>
          <a:xfrm>
            <a:off x="513150" y="1237425"/>
            <a:ext cx="8134500" cy="348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200" u="sng">
                <a:solidFill>
                  <a:schemeClr val="hlink"/>
                </a:solidFill>
              </a:rPr>
              <a:t>https://www.researchgate.net/publication/266210869_A_Statistical_Analysis_to_Predict_Financial_Distress</a:t>
            </a:r>
            <a:endParaRPr/>
          </a:p>
          <a:p>
            <a:pPr marL="0" lvl="0" indent="0" algn="l" rtl="0">
              <a:spcBef>
                <a:spcPts val="800"/>
              </a:spcBef>
              <a:spcAft>
                <a:spcPts val="0"/>
              </a:spcAft>
              <a:buNone/>
            </a:pPr>
            <a:r>
              <a:rPr lang="en" sz="1200" u="sng">
                <a:solidFill>
                  <a:schemeClr val="hlink"/>
                </a:solidFill>
                <a:hlinkClick r:id="rId3"/>
              </a:rPr>
              <a:t>https://www.spglobal.com/marketintelligence/en/news-insights/blog/industries-most-and-least-impacted-by-covid19-from-a-probability-of-default-perspective-september-2020-update</a:t>
            </a:r>
            <a:endParaRPr sz="1200"/>
          </a:p>
          <a:p>
            <a:pPr marL="0" lvl="0" indent="0" algn="l" rtl="0">
              <a:spcBef>
                <a:spcPts val="800"/>
              </a:spcBef>
              <a:spcAft>
                <a:spcPts val="0"/>
              </a:spcAft>
              <a:buNone/>
            </a:pPr>
            <a:r>
              <a:rPr lang="en" sz="1200" u="sng">
                <a:solidFill>
                  <a:schemeClr val="hlink"/>
                </a:solidFill>
                <a:hlinkClick r:id="rId4"/>
              </a:rPr>
              <a:t>https://www.spglobal.com/marketintelligence/en/news-insights/blog/alternative-approaches-for-assessing-credit-risk-using-consensus-estimates</a:t>
            </a:r>
            <a:endParaRPr sz="1200"/>
          </a:p>
          <a:p>
            <a:pPr marL="0" lvl="0" indent="0" algn="l" rtl="0">
              <a:spcBef>
                <a:spcPts val="800"/>
              </a:spcBef>
              <a:spcAft>
                <a:spcPts val="0"/>
              </a:spcAft>
              <a:buNone/>
            </a:pPr>
            <a:r>
              <a:rPr lang="en" sz="1200" u="sng">
                <a:solidFill>
                  <a:schemeClr val="hlink"/>
                </a:solidFill>
                <a:hlinkClick r:id="rId5"/>
              </a:rPr>
              <a:t>https://www.statista.com/statistics/1106302/coronavirus-impact-index-by-industry-2020/</a:t>
            </a:r>
            <a:endParaRPr sz="1200"/>
          </a:p>
          <a:p>
            <a:pPr marL="0" lvl="0" indent="0" algn="l" rtl="0">
              <a:spcBef>
                <a:spcPts val="800"/>
              </a:spcBef>
              <a:spcAft>
                <a:spcPts val="800"/>
              </a:spcAft>
              <a:buClr>
                <a:schemeClr val="dk1"/>
              </a:buClr>
              <a:buSzPts val="1100"/>
              <a:buFont typeface="Arial"/>
              <a:buNone/>
            </a:pPr>
            <a:endParaRPr sz="1200"/>
          </a:p>
        </p:txBody>
      </p:sp>
      <p:sp>
        <p:nvSpPr>
          <p:cNvPr id="568" name="Google Shape;568;p49"/>
          <p:cNvSpPr txBox="1">
            <a:spLocks noGrp="1"/>
          </p:cNvSpPr>
          <p:nvPr>
            <p:ph type="title"/>
          </p:nvPr>
        </p:nvSpPr>
        <p:spPr>
          <a:xfrm>
            <a:off x="513000" y="606139"/>
            <a:ext cx="5670000" cy="277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References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0"/>
          <p:cNvSpPr txBox="1">
            <a:spLocks noGrp="1"/>
          </p:cNvSpPr>
          <p:nvPr>
            <p:ph type="body" idx="1"/>
          </p:nvPr>
        </p:nvSpPr>
        <p:spPr>
          <a:xfrm>
            <a:off x="513160" y="1054232"/>
            <a:ext cx="5669700" cy="27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As per market research top 5 impacted sectors are:</a:t>
            </a:r>
            <a:endParaRPr/>
          </a:p>
          <a:p>
            <a:pPr marL="0" lvl="0" indent="0" algn="l" rtl="0">
              <a:spcBef>
                <a:spcPts val="800"/>
              </a:spcBef>
              <a:spcAft>
                <a:spcPts val="800"/>
              </a:spcAft>
              <a:buNone/>
            </a:pPr>
            <a:r>
              <a:rPr lang="en"/>
              <a:t> </a:t>
            </a:r>
            <a:endParaRPr/>
          </a:p>
        </p:txBody>
      </p:sp>
      <p:sp>
        <p:nvSpPr>
          <p:cNvPr id="574" name="Google Shape;574;p50"/>
          <p:cNvSpPr txBox="1">
            <a:spLocks noGrp="1"/>
          </p:cNvSpPr>
          <p:nvPr>
            <p:ph type="title"/>
          </p:nvPr>
        </p:nvSpPr>
        <p:spPr>
          <a:xfrm>
            <a:off x="513000" y="606139"/>
            <a:ext cx="5670000" cy="277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Top Impacted Sectors</a:t>
            </a:r>
            <a:endParaRPr/>
          </a:p>
        </p:txBody>
      </p:sp>
      <p:graphicFrame>
        <p:nvGraphicFramePr>
          <p:cNvPr id="575" name="Google Shape;575;p50"/>
          <p:cNvGraphicFramePr/>
          <p:nvPr/>
        </p:nvGraphicFramePr>
        <p:xfrm>
          <a:off x="1984525" y="1494800"/>
          <a:ext cx="4579900" cy="2057865"/>
        </p:xfrm>
        <a:graphic>
          <a:graphicData uri="http://schemas.openxmlformats.org/drawingml/2006/table">
            <a:tbl>
              <a:tblPr>
                <a:noFill/>
                <a:tableStyleId>{BED2AA82-545F-485B-8BA9-35FE01D55B59}</a:tableStyleId>
              </a:tblPr>
              <a:tblGrid>
                <a:gridCol w="2289950">
                  <a:extLst>
                    <a:ext uri="{9D8B030D-6E8A-4147-A177-3AD203B41FA5}">
                      <a16:colId xmlns:a16="http://schemas.microsoft.com/office/drawing/2014/main" val="20000"/>
                    </a:ext>
                  </a:extLst>
                </a:gridCol>
                <a:gridCol w="2289950">
                  <a:extLst>
                    <a:ext uri="{9D8B030D-6E8A-4147-A177-3AD203B41FA5}">
                      <a16:colId xmlns:a16="http://schemas.microsoft.com/office/drawing/2014/main" val="20001"/>
                    </a:ext>
                  </a:extLst>
                </a:gridCol>
              </a:tblGrid>
              <a:tr h="341475">
                <a:tc>
                  <a:txBody>
                    <a:bodyPr/>
                    <a:lstStyle/>
                    <a:p>
                      <a:pPr marL="0" lvl="0" indent="0" algn="ctr" rtl="0">
                        <a:spcBef>
                          <a:spcPts val="0"/>
                        </a:spcBef>
                        <a:spcAft>
                          <a:spcPts val="0"/>
                        </a:spcAft>
                        <a:buNone/>
                      </a:pPr>
                      <a:r>
                        <a:rPr lang="en" sz="1100" b="1">
                          <a:solidFill>
                            <a:schemeClr val="lt1"/>
                          </a:solidFill>
                        </a:rPr>
                        <a:t>Top 5 Impacted Sectors</a:t>
                      </a:r>
                      <a:endParaRPr sz="1100" b="1">
                        <a:solidFill>
                          <a:schemeClr val="lt1"/>
                        </a:solidFill>
                      </a:endParaRPr>
                    </a:p>
                  </a:txBody>
                  <a:tcPr marL="91425" marR="91425" marT="91425" marB="91425">
                    <a:solidFill>
                      <a:schemeClr val="accent2"/>
                    </a:solidFill>
                  </a:tcPr>
                </a:tc>
                <a:tc>
                  <a:txBody>
                    <a:bodyPr/>
                    <a:lstStyle/>
                    <a:p>
                      <a:pPr marL="0" lvl="0" indent="0" algn="ctr" rtl="0">
                        <a:spcBef>
                          <a:spcPts val="0"/>
                        </a:spcBef>
                        <a:spcAft>
                          <a:spcPts val="0"/>
                        </a:spcAft>
                        <a:buNone/>
                      </a:pPr>
                      <a:r>
                        <a:rPr lang="en" sz="1100" b="1">
                          <a:solidFill>
                            <a:schemeClr val="lt1"/>
                          </a:solidFill>
                        </a:rPr>
                        <a:t>Least 5 Impacted Sectors</a:t>
                      </a:r>
                      <a:endParaRPr sz="1100" b="1">
                        <a:solidFill>
                          <a:schemeClr val="lt1"/>
                        </a:solidFill>
                      </a:endParaRPr>
                    </a:p>
                  </a:txBody>
                  <a:tcPr marL="91425" marR="91425" marT="91425" marB="91425">
                    <a:solidFill>
                      <a:schemeClr val="accent2"/>
                    </a:solidFill>
                  </a:tcPr>
                </a:tc>
                <a:extLst>
                  <a:ext uri="{0D108BD9-81ED-4DB2-BD59-A6C34878D82A}">
                    <a16:rowId xmlns:a16="http://schemas.microsoft.com/office/drawing/2014/main" val="10000"/>
                  </a:ext>
                </a:extLst>
              </a:tr>
              <a:tr h="341475">
                <a:tc>
                  <a:txBody>
                    <a:bodyPr/>
                    <a:lstStyle/>
                    <a:p>
                      <a:pPr marL="0" lvl="0" indent="0" algn="ctr" rtl="0">
                        <a:spcBef>
                          <a:spcPts val="0"/>
                        </a:spcBef>
                        <a:spcAft>
                          <a:spcPts val="0"/>
                        </a:spcAft>
                        <a:buNone/>
                      </a:pPr>
                      <a:r>
                        <a:rPr lang="en" sz="1000"/>
                        <a:t>Airlines</a:t>
                      </a:r>
                      <a:endParaRPr sz="1000"/>
                    </a:p>
                  </a:txBody>
                  <a:tcPr marL="91425" marR="91425" marT="91425" marB="91425"/>
                </a:tc>
                <a:tc>
                  <a:txBody>
                    <a:bodyPr/>
                    <a:lstStyle/>
                    <a:p>
                      <a:pPr marL="0" lvl="0" indent="0" algn="ctr" rtl="0">
                        <a:spcBef>
                          <a:spcPts val="0"/>
                        </a:spcBef>
                        <a:spcAft>
                          <a:spcPts val="0"/>
                        </a:spcAft>
                        <a:buNone/>
                      </a:pPr>
                      <a:r>
                        <a:rPr lang="en" sz="1000"/>
                        <a:t>Specialized REITs</a:t>
                      </a:r>
                      <a:endParaRPr sz="1000"/>
                    </a:p>
                  </a:txBody>
                  <a:tcPr marL="91425" marR="91425" marT="91425" marB="91425"/>
                </a:tc>
                <a:extLst>
                  <a:ext uri="{0D108BD9-81ED-4DB2-BD59-A6C34878D82A}">
                    <a16:rowId xmlns:a16="http://schemas.microsoft.com/office/drawing/2014/main" val="10001"/>
                  </a:ext>
                </a:extLst>
              </a:tr>
              <a:tr h="341475">
                <a:tc>
                  <a:txBody>
                    <a:bodyPr/>
                    <a:lstStyle/>
                    <a:p>
                      <a:pPr marL="0" lvl="0" indent="0" algn="ctr" rtl="0">
                        <a:spcBef>
                          <a:spcPts val="0"/>
                        </a:spcBef>
                        <a:spcAft>
                          <a:spcPts val="0"/>
                        </a:spcAft>
                        <a:buNone/>
                      </a:pPr>
                      <a:r>
                        <a:rPr lang="en" sz="1000"/>
                        <a:t>Leisure Facilities</a:t>
                      </a:r>
                      <a:endParaRPr sz="1000"/>
                    </a:p>
                  </a:txBody>
                  <a:tcPr marL="91425" marR="91425" marT="91425" marB="91425"/>
                </a:tc>
                <a:tc>
                  <a:txBody>
                    <a:bodyPr/>
                    <a:lstStyle/>
                    <a:p>
                      <a:pPr marL="0" lvl="0" indent="0" algn="ctr" rtl="0">
                        <a:spcBef>
                          <a:spcPts val="0"/>
                        </a:spcBef>
                        <a:spcAft>
                          <a:spcPts val="0"/>
                        </a:spcAft>
                        <a:buNone/>
                      </a:pPr>
                      <a:r>
                        <a:rPr lang="en" sz="1000"/>
                        <a:t>Property &amp; Casualty Insurance</a:t>
                      </a:r>
                      <a:endParaRPr sz="1000"/>
                    </a:p>
                  </a:txBody>
                  <a:tcPr marL="91425" marR="91425" marT="91425" marB="91425"/>
                </a:tc>
                <a:extLst>
                  <a:ext uri="{0D108BD9-81ED-4DB2-BD59-A6C34878D82A}">
                    <a16:rowId xmlns:a16="http://schemas.microsoft.com/office/drawing/2014/main" val="10002"/>
                  </a:ext>
                </a:extLst>
              </a:tr>
              <a:tr h="341475">
                <a:tc>
                  <a:txBody>
                    <a:bodyPr/>
                    <a:lstStyle/>
                    <a:p>
                      <a:pPr marL="0" lvl="0" indent="0" algn="ctr" rtl="0">
                        <a:spcBef>
                          <a:spcPts val="0"/>
                        </a:spcBef>
                        <a:spcAft>
                          <a:spcPts val="0"/>
                        </a:spcAft>
                        <a:buNone/>
                      </a:pPr>
                      <a:r>
                        <a:rPr lang="en" sz="1000"/>
                        <a:t>Oil &amp; Gas Drilling</a:t>
                      </a:r>
                      <a:endParaRPr sz="1000"/>
                    </a:p>
                  </a:txBody>
                  <a:tcPr marL="91425" marR="91425" marT="91425" marB="91425"/>
                </a:tc>
                <a:tc>
                  <a:txBody>
                    <a:bodyPr/>
                    <a:lstStyle/>
                    <a:p>
                      <a:pPr marL="0" lvl="0" indent="0" algn="ctr" rtl="0">
                        <a:spcBef>
                          <a:spcPts val="0"/>
                        </a:spcBef>
                        <a:spcAft>
                          <a:spcPts val="0"/>
                        </a:spcAft>
                        <a:buNone/>
                      </a:pPr>
                      <a:r>
                        <a:rPr lang="en" sz="1000"/>
                        <a:t>Multi-line Insurance</a:t>
                      </a:r>
                      <a:endParaRPr sz="1000"/>
                    </a:p>
                  </a:txBody>
                  <a:tcPr marL="91425" marR="91425" marT="91425" marB="91425"/>
                </a:tc>
                <a:extLst>
                  <a:ext uri="{0D108BD9-81ED-4DB2-BD59-A6C34878D82A}">
                    <a16:rowId xmlns:a16="http://schemas.microsoft.com/office/drawing/2014/main" val="10003"/>
                  </a:ext>
                </a:extLst>
              </a:tr>
              <a:tr h="341475">
                <a:tc>
                  <a:txBody>
                    <a:bodyPr/>
                    <a:lstStyle/>
                    <a:p>
                      <a:pPr marL="0" lvl="0" indent="0" algn="ctr" rtl="0">
                        <a:spcBef>
                          <a:spcPts val="0"/>
                        </a:spcBef>
                        <a:spcAft>
                          <a:spcPts val="0"/>
                        </a:spcAft>
                        <a:buNone/>
                      </a:pPr>
                      <a:r>
                        <a:rPr lang="en" sz="1000"/>
                        <a:t>Auto Parts and Equipment</a:t>
                      </a:r>
                      <a:endParaRPr sz="1000"/>
                    </a:p>
                  </a:txBody>
                  <a:tcPr marL="91425" marR="91425" marT="91425" marB="91425"/>
                </a:tc>
                <a:tc>
                  <a:txBody>
                    <a:bodyPr/>
                    <a:lstStyle/>
                    <a:p>
                      <a:pPr marL="0" lvl="0" indent="0" algn="ctr" rtl="0">
                        <a:spcBef>
                          <a:spcPts val="0"/>
                        </a:spcBef>
                        <a:spcAft>
                          <a:spcPts val="0"/>
                        </a:spcAft>
                        <a:buNone/>
                      </a:pPr>
                      <a:r>
                        <a:rPr lang="en" sz="1000"/>
                        <a:t>Life &amp; Health Insurance</a:t>
                      </a:r>
                      <a:endParaRPr sz="1000"/>
                    </a:p>
                  </a:txBody>
                  <a:tcPr marL="91425" marR="91425" marT="91425" marB="91425"/>
                </a:tc>
                <a:extLst>
                  <a:ext uri="{0D108BD9-81ED-4DB2-BD59-A6C34878D82A}">
                    <a16:rowId xmlns:a16="http://schemas.microsoft.com/office/drawing/2014/main" val="10004"/>
                  </a:ext>
                </a:extLst>
              </a:tr>
              <a:tr h="341475">
                <a:tc>
                  <a:txBody>
                    <a:bodyPr/>
                    <a:lstStyle/>
                    <a:p>
                      <a:pPr marL="0" lvl="0" indent="0" algn="ctr" rtl="0">
                        <a:spcBef>
                          <a:spcPts val="0"/>
                        </a:spcBef>
                        <a:spcAft>
                          <a:spcPts val="0"/>
                        </a:spcAft>
                        <a:buNone/>
                      </a:pPr>
                      <a:r>
                        <a:rPr lang="en" sz="1000"/>
                        <a:t>Restaurants</a:t>
                      </a:r>
                      <a:endParaRPr sz="1000"/>
                    </a:p>
                  </a:txBody>
                  <a:tcPr marL="91425" marR="91425" marT="91425" marB="91425"/>
                </a:tc>
                <a:tc>
                  <a:txBody>
                    <a:bodyPr/>
                    <a:lstStyle/>
                    <a:p>
                      <a:pPr marL="0" lvl="0" indent="0" algn="ctr" rtl="0">
                        <a:spcBef>
                          <a:spcPts val="0"/>
                        </a:spcBef>
                        <a:spcAft>
                          <a:spcPts val="0"/>
                        </a:spcAft>
                        <a:buNone/>
                      </a:pPr>
                      <a:r>
                        <a:rPr lang="en" sz="1000"/>
                        <a:t>Industrial REITs</a:t>
                      </a:r>
                      <a:endParaRPr sz="100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74"/>
        <p:cNvGrpSpPr/>
        <p:nvPr/>
      </p:nvGrpSpPr>
      <p:grpSpPr>
        <a:xfrm>
          <a:off x="0" y="0"/>
          <a:ext cx="0" cy="0"/>
          <a:chOff x="0" y="0"/>
          <a:chExt cx="0" cy="0"/>
        </a:xfrm>
      </p:grpSpPr>
      <p:pic>
        <p:nvPicPr>
          <p:cNvPr id="375" name="Google Shape;375;p42" descr="Woman walking through a door"/>
          <p:cNvPicPr preferRelativeResize="0">
            <a:picLocks noGrp="1"/>
          </p:cNvPicPr>
          <p:nvPr>
            <p:ph type="pic" idx="2"/>
          </p:nvPr>
        </p:nvPicPr>
        <p:blipFill rotWithShape="1">
          <a:blip r:embed="rId3">
            <a:alphaModFix/>
          </a:blip>
          <a:srcRect/>
          <a:stretch/>
        </p:blipFill>
        <p:spPr>
          <a:xfrm>
            <a:off x="0" y="0"/>
            <a:ext cx="9009000" cy="5143500"/>
          </a:xfrm>
          <a:prstGeom prst="rect">
            <a:avLst/>
          </a:prstGeom>
          <a:noFill/>
          <a:ln>
            <a:noFill/>
          </a:ln>
        </p:spPr>
      </p:pic>
      <p:sp>
        <p:nvSpPr>
          <p:cNvPr id="376" name="Google Shape;376;p42"/>
          <p:cNvSpPr/>
          <p:nvPr/>
        </p:nvSpPr>
        <p:spPr>
          <a:xfrm>
            <a:off x="1177408" y="0"/>
            <a:ext cx="4543639" cy="5143500"/>
          </a:xfrm>
          <a:prstGeom prst="rect">
            <a:avLst/>
          </a:prstGeom>
          <a:solidFill>
            <a:schemeClr val="dk2">
              <a:alpha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 name="Google Shape;377;p42"/>
          <p:cNvSpPr txBox="1">
            <a:spLocks noGrp="1"/>
          </p:cNvSpPr>
          <p:nvPr>
            <p:ph type="body" idx="1"/>
          </p:nvPr>
        </p:nvSpPr>
        <p:spPr>
          <a:xfrm>
            <a:off x="860507" y="1621631"/>
            <a:ext cx="5177440" cy="2623186"/>
          </a:xfrm>
          <a:prstGeom prst="rect">
            <a:avLst/>
          </a:prstGeom>
          <a:gradFill>
            <a:gsLst>
              <a:gs pos="0">
                <a:schemeClr val="dk2"/>
              </a:gs>
              <a:gs pos="100000">
                <a:schemeClr val="accent2"/>
              </a:gs>
            </a:gsLst>
            <a:lin ang="14400000" scaled="0"/>
          </a:gradFill>
          <a:ln>
            <a:noFill/>
          </a:ln>
        </p:spPr>
        <p:txBody>
          <a:bodyPr spcFirstLastPara="1" wrap="square" lIns="432000" tIns="1404000" rIns="432000" bIns="0" anchor="t" anchorCtr="0">
            <a:noAutofit/>
          </a:bodyPr>
          <a:lstStyle/>
          <a:p>
            <a:pPr marL="0" lvl="0" indent="0" algn="l" rtl="0">
              <a:lnSpc>
                <a:spcPct val="125000"/>
              </a:lnSpc>
              <a:spcBef>
                <a:spcPts val="0"/>
              </a:spcBef>
              <a:spcAft>
                <a:spcPts val="0"/>
              </a:spcAft>
              <a:buSzPts val="1200"/>
              <a:buNone/>
            </a:pPr>
            <a:r>
              <a:rPr lang="en" sz="1100"/>
              <a:t>Our mission is to enable financial stability for banks and SMEs through holistic, heuristic and efficient credit risk analysis. We aim to build financial trust and transparency among lenders and borrowers.</a:t>
            </a:r>
            <a:endParaRPr sz="1100"/>
          </a:p>
        </p:txBody>
      </p:sp>
      <p:sp>
        <p:nvSpPr>
          <p:cNvPr id="378" name="Google Shape;378;p42"/>
          <p:cNvSpPr txBox="1">
            <a:spLocks noGrp="1"/>
          </p:cNvSpPr>
          <p:nvPr>
            <p:ph type="title"/>
          </p:nvPr>
        </p:nvSpPr>
        <p:spPr>
          <a:xfrm>
            <a:off x="2152655" y="2041818"/>
            <a:ext cx="2210202" cy="75814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000"/>
              <a:buFont typeface="Gill Sans"/>
              <a:buNone/>
            </a:pPr>
            <a:r>
              <a:rPr lang="en" sz="2400" dirty="0"/>
              <a:t>OUR BIG </a:t>
            </a:r>
            <a:br>
              <a:rPr lang="en" sz="2400" dirty="0"/>
            </a:br>
            <a:r>
              <a:rPr lang="en" sz="2400" dirty="0"/>
              <a:t>IDEA</a:t>
            </a:r>
            <a:endParaRPr sz="2400" dirty="0"/>
          </a:p>
        </p:txBody>
      </p:sp>
      <p:sp>
        <p:nvSpPr>
          <p:cNvPr id="379" name="Google Shape;379;p42" descr="Beige rectangle"/>
          <p:cNvSpPr/>
          <p:nvPr/>
        </p:nvSpPr>
        <p:spPr>
          <a:xfrm>
            <a:off x="1284857" y="2906615"/>
            <a:ext cx="3078000" cy="0"/>
          </a:xfrm>
          <a:custGeom>
            <a:avLst/>
            <a:gdLst/>
            <a:ahLst/>
            <a:cxnLst/>
            <a:rect l="l" t="t" r="r" b="b"/>
            <a:pathLst>
              <a:path w="3935729" h="120000" extrusionOk="0">
                <a:moveTo>
                  <a:pt x="0" y="0"/>
                </a:moveTo>
                <a:lnTo>
                  <a:pt x="3935349"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380" name="Google Shape;380;p42" descr="Icon Lightbulb"/>
          <p:cNvGrpSpPr/>
          <p:nvPr/>
        </p:nvGrpSpPr>
        <p:grpSpPr>
          <a:xfrm>
            <a:off x="1489009" y="2165172"/>
            <a:ext cx="271511" cy="469744"/>
            <a:chOff x="1684741" y="3186732"/>
            <a:chExt cx="530027" cy="856197"/>
          </a:xfrm>
        </p:grpSpPr>
        <p:sp>
          <p:nvSpPr>
            <p:cNvPr id="381" name="Google Shape;381;p42"/>
            <p:cNvSpPr/>
            <p:nvPr/>
          </p:nvSpPr>
          <p:spPr>
            <a:xfrm>
              <a:off x="1817248" y="3777916"/>
              <a:ext cx="265013" cy="61157"/>
            </a:xfrm>
            <a:custGeom>
              <a:avLst/>
              <a:gdLst/>
              <a:ahLst/>
              <a:cxnLst/>
              <a:rect l="l" t="t" r="r" b="b"/>
              <a:pathLst>
                <a:path w="265013" h="61156" extrusionOk="0">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2" name="Google Shape;382;p42"/>
            <p:cNvSpPr/>
            <p:nvPr/>
          </p:nvSpPr>
          <p:spPr>
            <a:xfrm>
              <a:off x="1817248" y="3879844"/>
              <a:ext cx="265013" cy="61157"/>
            </a:xfrm>
            <a:custGeom>
              <a:avLst/>
              <a:gdLst/>
              <a:ahLst/>
              <a:cxnLst/>
              <a:rect l="l" t="t" r="r" b="b"/>
              <a:pathLst>
                <a:path w="265013" h="61156" extrusionOk="0">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3" name="Google Shape;383;p42"/>
            <p:cNvSpPr/>
            <p:nvPr/>
          </p:nvSpPr>
          <p:spPr>
            <a:xfrm>
              <a:off x="1883501" y="3981772"/>
              <a:ext cx="132507" cy="61157"/>
            </a:xfrm>
            <a:custGeom>
              <a:avLst/>
              <a:gdLst/>
              <a:ahLst/>
              <a:cxnLst/>
              <a:rect l="l" t="t" r="r" b="b"/>
              <a:pathLst>
                <a:path w="132506" h="61156" extrusionOk="0">
                  <a:moveTo>
                    <a:pt x="0" y="0"/>
                  </a:moveTo>
                  <a:cubicBezTo>
                    <a:pt x="3058" y="34656"/>
                    <a:pt x="31598" y="61157"/>
                    <a:pt x="66253" y="61157"/>
                  </a:cubicBezTo>
                  <a:cubicBezTo>
                    <a:pt x="100909" y="61157"/>
                    <a:pt x="129449" y="34656"/>
                    <a:pt x="132507" y="0"/>
                  </a:cubicBezTo>
                  <a:lnTo>
                    <a:pt x="0" y="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4" name="Google Shape;384;p42"/>
            <p:cNvSpPr/>
            <p:nvPr/>
          </p:nvSpPr>
          <p:spPr>
            <a:xfrm>
              <a:off x="1684741" y="3186732"/>
              <a:ext cx="530027" cy="550412"/>
            </a:xfrm>
            <a:custGeom>
              <a:avLst/>
              <a:gdLst/>
              <a:ahLst/>
              <a:cxnLst/>
              <a:rect l="l" t="t" r="r" b="b"/>
              <a:pathLst>
                <a:path w="530026" h="550412" extrusionOk="0">
                  <a:moveTo>
                    <a:pt x="265013" y="0"/>
                  </a:moveTo>
                  <a:cubicBezTo>
                    <a:pt x="265013" y="0"/>
                    <a:pt x="265013" y="0"/>
                    <a:pt x="265013" y="0"/>
                  </a:cubicBezTo>
                  <a:cubicBezTo>
                    <a:pt x="265013" y="0"/>
                    <a:pt x="265013" y="0"/>
                    <a:pt x="265013" y="0"/>
                  </a:cubicBezTo>
                  <a:cubicBezTo>
                    <a:pt x="120275" y="1019"/>
                    <a:pt x="3058" y="117217"/>
                    <a:pt x="0" y="261956"/>
                  </a:cubicBezTo>
                  <a:lnTo>
                    <a:pt x="0" y="271129"/>
                  </a:lnTo>
                  <a:cubicBezTo>
                    <a:pt x="1019" y="302727"/>
                    <a:pt x="7135" y="333305"/>
                    <a:pt x="18347" y="362864"/>
                  </a:cubicBezTo>
                  <a:cubicBezTo>
                    <a:pt x="29559" y="390385"/>
                    <a:pt x="44848" y="415867"/>
                    <a:pt x="64215" y="438291"/>
                  </a:cubicBezTo>
                  <a:cubicBezTo>
                    <a:pt x="88678" y="464793"/>
                    <a:pt x="115179" y="516776"/>
                    <a:pt x="126391" y="539200"/>
                  </a:cubicBezTo>
                  <a:cubicBezTo>
                    <a:pt x="129449" y="546335"/>
                    <a:pt x="136584" y="550412"/>
                    <a:pt x="144738" y="550412"/>
                  </a:cubicBezTo>
                  <a:lnTo>
                    <a:pt x="385289" y="550412"/>
                  </a:lnTo>
                  <a:cubicBezTo>
                    <a:pt x="393443" y="550412"/>
                    <a:pt x="400578" y="546335"/>
                    <a:pt x="403636" y="539200"/>
                  </a:cubicBezTo>
                  <a:cubicBezTo>
                    <a:pt x="414848" y="516776"/>
                    <a:pt x="441349" y="464793"/>
                    <a:pt x="465812" y="438291"/>
                  </a:cubicBezTo>
                  <a:cubicBezTo>
                    <a:pt x="485178" y="415867"/>
                    <a:pt x="501487" y="390385"/>
                    <a:pt x="511680" y="362864"/>
                  </a:cubicBezTo>
                  <a:cubicBezTo>
                    <a:pt x="522892" y="333305"/>
                    <a:pt x="529008" y="302727"/>
                    <a:pt x="530027" y="271129"/>
                  </a:cubicBezTo>
                  <a:lnTo>
                    <a:pt x="530027" y="261956"/>
                  </a:lnTo>
                  <a:cubicBezTo>
                    <a:pt x="526969" y="117217"/>
                    <a:pt x="409752" y="1019"/>
                    <a:pt x="265013" y="0"/>
                  </a:cubicBezTo>
                  <a:close/>
                  <a:moveTo>
                    <a:pt x="468870" y="270110"/>
                  </a:moveTo>
                  <a:cubicBezTo>
                    <a:pt x="467851" y="294573"/>
                    <a:pt x="462754" y="319035"/>
                    <a:pt x="454600" y="341460"/>
                  </a:cubicBezTo>
                  <a:cubicBezTo>
                    <a:pt x="446446" y="361845"/>
                    <a:pt x="435234" y="381212"/>
                    <a:pt x="419944" y="397520"/>
                  </a:cubicBezTo>
                  <a:cubicBezTo>
                    <a:pt x="396501" y="426060"/>
                    <a:pt x="376115" y="456638"/>
                    <a:pt x="360826" y="489256"/>
                  </a:cubicBezTo>
                  <a:lnTo>
                    <a:pt x="265013" y="489256"/>
                  </a:lnTo>
                  <a:lnTo>
                    <a:pt x="170220" y="489256"/>
                  </a:lnTo>
                  <a:cubicBezTo>
                    <a:pt x="153912" y="456638"/>
                    <a:pt x="133526" y="426060"/>
                    <a:pt x="111102" y="397520"/>
                  </a:cubicBezTo>
                  <a:cubicBezTo>
                    <a:pt x="96832" y="381212"/>
                    <a:pt x="84600" y="361845"/>
                    <a:pt x="76446" y="341460"/>
                  </a:cubicBezTo>
                  <a:cubicBezTo>
                    <a:pt x="67273" y="319035"/>
                    <a:pt x="63196" y="294573"/>
                    <a:pt x="62176" y="270110"/>
                  </a:cubicBezTo>
                  <a:lnTo>
                    <a:pt x="62176" y="261956"/>
                  </a:lnTo>
                  <a:cubicBezTo>
                    <a:pt x="64215" y="150854"/>
                    <a:pt x="154931" y="61157"/>
                    <a:pt x="266033" y="60138"/>
                  </a:cubicBezTo>
                  <a:lnTo>
                    <a:pt x="266033" y="60138"/>
                  </a:lnTo>
                  <a:lnTo>
                    <a:pt x="266033" y="60138"/>
                  </a:lnTo>
                  <a:cubicBezTo>
                    <a:pt x="266033" y="60138"/>
                    <a:pt x="266033" y="60138"/>
                    <a:pt x="266033" y="60138"/>
                  </a:cubicBezTo>
                  <a:cubicBezTo>
                    <a:pt x="266033" y="60138"/>
                    <a:pt x="266033" y="60138"/>
                    <a:pt x="266033" y="60138"/>
                  </a:cubicBezTo>
                  <a:lnTo>
                    <a:pt x="266033" y="60138"/>
                  </a:lnTo>
                  <a:lnTo>
                    <a:pt x="266033" y="60138"/>
                  </a:lnTo>
                  <a:cubicBezTo>
                    <a:pt x="377134" y="61157"/>
                    <a:pt x="467851" y="149835"/>
                    <a:pt x="469889" y="261956"/>
                  </a:cubicBezTo>
                  <a:lnTo>
                    <a:pt x="469889" y="27011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385" name="Google Shape;385;p42"/>
          <p:cNvSpPr/>
          <p:nvPr/>
        </p:nvSpPr>
        <p:spPr>
          <a:xfrm>
            <a:off x="1177408" y="4428065"/>
            <a:ext cx="4543637" cy="34289"/>
          </a:xfrm>
          <a:prstGeom prst="rect">
            <a:avLst/>
          </a:prstGeom>
          <a:solidFill>
            <a:schemeClr val="dk1">
              <a:alpha val="55686"/>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 name="Google Shape;386;p42"/>
          <p:cNvSpPr>
            <a:spLocks noGrp="1"/>
          </p:cNvSpPr>
          <p:nvPr>
            <p:ph type="sldNum" idx="12"/>
          </p:nvPr>
        </p:nvSpPr>
        <p:spPr>
          <a:xfrm>
            <a:off x="8681823" y="4681323"/>
            <a:ext cx="202856" cy="202856"/>
          </a:xfrm>
          <a:prstGeom prst="ellipse">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100"/>
              <a:t>2</a:t>
            </a:fld>
            <a:endParaRPr sz="1100"/>
          </a:p>
        </p:txBody>
      </p:sp>
      <p:grpSp>
        <p:nvGrpSpPr>
          <p:cNvPr id="387" name="Google Shape;387;p42"/>
          <p:cNvGrpSpPr/>
          <p:nvPr/>
        </p:nvGrpSpPr>
        <p:grpSpPr>
          <a:xfrm>
            <a:off x="1284857" y="2041818"/>
            <a:ext cx="679814" cy="728093"/>
            <a:chOff x="5482999" y="1607028"/>
            <a:chExt cx="1200866" cy="1200866"/>
          </a:xfrm>
        </p:grpSpPr>
        <p:sp>
          <p:nvSpPr>
            <p:cNvPr id="388" name="Google Shape;388;p42"/>
            <p:cNvSpPr/>
            <p:nvPr/>
          </p:nvSpPr>
          <p:spPr>
            <a:xfrm>
              <a:off x="5587207" y="1711236"/>
              <a:ext cx="992451" cy="992451"/>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 name="Google Shape;389;p42"/>
            <p:cNvSpPr/>
            <p:nvPr/>
          </p:nvSpPr>
          <p:spPr>
            <a:xfrm>
              <a:off x="5482999" y="1607028"/>
              <a:ext cx="1200866" cy="1200866"/>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3"/>
          <p:cNvSpPr txBox="1">
            <a:spLocks noGrp="1"/>
          </p:cNvSpPr>
          <p:nvPr>
            <p:ph type="title"/>
          </p:nvPr>
        </p:nvSpPr>
        <p:spPr>
          <a:xfrm>
            <a:off x="513000" y="606139"/>
            <a:ext cx="5670000" cy="27762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2"/>
              </a:buClr>
              <a:buSzPts val="2400"/>
              <a:buFont typeface="Gill Sans"/>
              <a:buNone/>
            </a:pPr>
            <a:r>
              <a:rPr lang="en" dirty="0"/>
              <a:t>OBJECTIVES</a:t>
            </a:r>
            <a:endParaRPr sz="1100" dirty="0"/>
          </a:p>
        </p:txBody>
      </p:sp>
      <p:sp>
        <p:nvSpPr>
          <p:cNvPr id="395" name="Google Shape;395;p43"/>
          <p:cNvSpPr txBox="1">
            <a:spLocks noGrp="1"/>
          </p:cNvSpPr>
          <p:nvPr>
            <p:ph type="body" idx="2"/>
          </p:nvPr>
        </p:nvSpPr>
        <p:spPr>
          <a:xfrm>
            <a:off x="1571625" y="1492613"/>
            <a:ext cx="6986587" cy="823618"/>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200"/>
              <a:buNone/>
            </a:pPr>
            <a:r>
              <a:rPr lang="en" sz="1100" b="1" dirty="0">
                <a:solidFill>
                  <a:schemeClr val="accent2"/>
                </a:solidFill>
                <a:latin typeface="Gill Sans"/>
                <a:ea typeface="Gill Sans"/>
                <a:cs typeface="Gill Sans"/>
                <a:sym typeface="Gill Sans"/>
              </a:rPr>
              <a:t>Identify accounts by industry sector which have highest probability of turning to non-performing account.</a:t>
            </a:r>
            <a:endParaRPr sz="1100" dirty="0"/>
          </a:p>
          <a:p>
            <a:pPr marL="330200" lvl="1" indent="-133350" algn="l" rtl="0">
              <a:lnSpc>
                <a:spcPct val="100000"/>
              </a:lnSpc>
              <a:spcBef>
                <a:spcPts val="0"/>
              </a:spcBef>
              <a:spcAft>
                <a:spcPts val="0"/>
              </a:spcAft>
              <a:buSzPts val="1100"/>
              <a:buFont typeface="Arial "/>
              <a:buChar char="–"/>
            </a:pPr>
            <a:r>
              <a:rPr lang="en" sz="1100" dirty="0"/>
              <a:t>Will economic slowdown increase the probability of default for mid-sized corporations and SMEs?</a:t>
            </a:r>
            <a:endParaRPr sz="1100" dirty="0"/>
          </a:p>
          <a:p>
            <a:pPr marL="330200" lvl="1" indent="-63500" algn="l" rtl="0">
              <a:lnSpc>
                <a:spcPct val="100000"/>
              </a:lnSpc>
              <a:spcBef>
                <a:spcPts val="0"/>
              </a:spcBef>
              <a:spcAft>
                <a:spcPts val="0"/>
              </a:spcAft>
              <a:buSzPts val="1100"/>
              <a:buFont typeface="Arial "/>
              <a:buNone/>
            </a:pPr>
            <a:endParaRPr sz="1100" b="1" dirty="0">
              <a:solidFill>
                <a:schemeClr val="accent2"/>
              </a:solidFill>
              <a:latin typeface="Gill Sans"/>
              <a:ea typeface="Gill Sans"/>
              <a:cs typeface="Gill Sans"/>
              <a:sym typeface="Gill Sans"/>
            </a:endParaRPr>
          </a:p>
          <a:p>
            <a:pPr marL="0" lvl="0" indent="0" algn="l" rtl="0">
              <a:lnSpc>
                <a:spcPct val="100000"/>
              </a:lnSpc>
              <a:spcBef>
                <a:spcPts val="0"/>
              </a:spcBef>
              <a:spcAft>
                <a:spcPts val="0"/>
              </a:spcAft>
              <a:buSzPts val="1200"/>
              <a:buNone/>
            </a:pPr>
            <a:endParaRPr sz="1100" b="1" dirty="0">
              <a:solidFill>
                <a:schemeClr val="accent2"/>
              </a:solidFill>
              <a:latin typeface="Gill Sans"/>
              <a:ea typeface="Gill Sans"/>
              <a:cs typeface="Gill Sans"/>
              <a:sym typeface="Gill Sans"/>
            </a:endParaRPr>
          </a:p>
          <a:p>
            <a:pPr marL="0" lvl="0" indent="0" algn="l" rtl="0">
              <a:lnSpc>
                <a:spcPct val="100000"/>
              </a:lnSpc>
              <a:spcBef>
                <a:spcPts val="0"/>
              </a:spcBef>
              <a:spcAft>
                <a:spcPts val="0"/>
              </a:spcAft>
              <a:buSzPts val="1200"/>
              <a:buNone/>
            </a:pPr>
            <a:r>
              <a:rPr lang="en" sz="1100" b="1" dirty="0">
                <a:solidFill>
                  <a:schemeClr val="accent2"/>
                </a:solidFill>
                <a:latin typeface="Gill Sans"/>
                <a:ea typeface="Gill Sans"/>
                <a:cs typeface="Gill Sans"/>
                <a:sym typeface="Gill Sans"/>
              </a:rPr>
              <a:t> </a:t>
            </a:r>
            <a:br>
              <a:rPr lang="en" sz="1100" dirty="0"/>
            </a:br>
            <a:endParaRPr sz="900" dirty="0"/>
          </a:p>
        </p:txBody>
      </p:sp>
      <p:sp>
        <p:nvSpPr>
          <p:cNvPr id="396" name="Google Shape;396;p43"/>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100"/>
              <a:t>3</a:t>
            </a:fld>
            <a:endParaRPr sz="1100"/>
          </a:p>
        </p:txBody>
      </p:sp>
      <p:sp>
        <p:nvSpPr>
          <p:cNvPr id="397" name="Google Shape;397;p43"/>
          <p:cNvSpPr txBox="1">
            <a:spLocks noGrp="1"/>
          </p:cNvSpPr>
          <p:nvPr>
            <p:ph type="body" idx="6"/>
          </p:nvPr>
        </p:nvSpPr>
        <p:spPr>
          <a:xfrm>
            <a:off x="1571625" y="2567054"/>
            <a:ext cx="6729412" cy="82153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200"/>
              <a:buNone/>
            </a:pPr>
            <a:r>
              <a:rPr lang="en" sz="1100" b="1">
                <a:solidFill>
                  <a:schemeClr val="accent2"/>
                </a:solidFill>
                <a:latin typeface="Gill Sans"/>
                <a:ea typeface="Gill Sans"/>
                <a:cs typeface="Gill Sans"/>
                <a:sym typeface="Gill Sans"/>
              </a:rPr>
              <a:t>Identify distressed industry sectors by location.</a:t>
            </a:r>
            <a:endParaRPr sz="1100"/>
          </a:p>
          <a:p>
            <a:pPr marL="330200" lvl="1" indent="-133350" algn="l" rtl="0">
              <a:lnSpc>
                <a:spcPct val="100000"/>
              </a:lnSpc>
              <a:spcBef>
                <a:spcPts val="0"/>
              </a:spcBef>
              <a:spcAft>
                <a:spcPts val="0"/>
              </a:spcAft>
              <a:buSzPts val="1100"/>
              <a:buFont typeface="Arial "/>
              <a:buChar char="–"/>
            </a:pPr>
            <a:r>
              <a:rPr lang="en" sz="1100"/>
              <a:t>Will there be a difference in impact in industries in different locations?</a:t>
            </a:r>
            <a:endParaRPr sz="1100"/>
          </a:p>
          <a:p>
            <a:pPr marL="330200" lvl="1" indent="-133350" algn="l" rtl="0">
              <a:lnSpc>
                <a:spcPct val="100000"/>
              </a:lnSpc>
              <a:spcBef>
                <a:spcPts val="0"/>
              </a:spcBef>
              <a:spcAft>
                <a:spcPts val="0"/>
              </a:spcAft>
              <a:buSzPts val="1100"/>
              <a:buFont typeface="Arial "/>
              <a:buChar char="–"/>
            </a:pPr>
            <a:r>
              <a:rPr lang="en" sz="1100"/>
              <a:t>Is there a correlation between the government policies and the probability of default of SMEs?</a:t>
            </a:r>
            <a:endParaRPr sz="1100"/>
          </a:p>
          <a:p>
            <a:pPr marL="0" lvl="0" indent="0" algn="l" rtl="0">
              <a:lnSpc>
                <a:spcPct val="100000"/>
              </a:lnSpc>
              <a:spcBef>
                <a:spcPts val="0"/>
              </a:spcBef>
              <a:spcAft>
                <a:spcPts val="0"/>
              </a:spcAft>
              <a:buSzPts val="900"/>
              <a:buNone/>
            </a:pPr>
            <a:endParaRPr sz="900"/>
          </a:p>
        </p:txBody>
      </p:sp>
      <p:sp>
        <p:nvSpPr>
          <p:cNvPr id="398" name="Google Shape;398;p43"/>
          <p:cNvSpPr txBox="1">
            <a:spLocks noGrp="1"/>
          </p:cNvSpPr>
          <p:nvPr>
            <p:ph type="body" idx="7"/>
          </p:nvPr>
        </p:nvSpPr>
        <p:spPr>
          <a:xfrm>
            <a:off x="1571625" y="3650900"/>
            <a:ext cx="6729300" cy="821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200"/>
              <a:buNone/>
            </a:pPr>
            <a:r>
              <a:rPr lang="en" sz="1100" b="1">
                <a:solidFill>
                  <a:schemeClr val="accent2"/>
                </a:solidFill>
                <a:latin typeface="Gill Sans"/>
                <a:ea typeface="Gill Sans"/>
                <a:cs typeface="Gill Sans"/>
                <a:sym typeface="Gill Sans"/>
              </a:rPr>
              <a:t>Identify key determinants which may impact companies' financial health.</a:t>
            </a:r>
            <a:endParaRPr sz="900" b="1">
              <a:solidFill>
                <a:schemeClr val="accent2"/>
              </a:solidFill>
              <a:latin typeface="Gill Sans"/>
              <a:ea typeface="Gill Sans"/>
              <a:cs typeface="Gill Sans"/>
              <a:sym typeface="Gill Sans"/>
            </a:endParaRPr>
          </a:p>
          <a:p>
            <a:pPr marL="330200" lvl="1" indent="-133350" algn="l" rtl="0">
              <a:lnSpc>
                <a:spcPct val="100000"/>
              </a:lnSpc>
              <a:spcBef>
                <a:spcPts val="0"/>
              </a:spcBef>
              <a:spcAft>
                <a:spcPts val="0"/>
              </a:spcAft>
              <a:buSzPts val="1100"/>
              <a:buFont typeface="Arial "/>
              <a:buChar char="–"/>
            </a:pPr>
            <a:r>
              <a:rPr lang="en" sz="1100"/>
              <a:t>What could be the necessary precautions / capital provisions for adverse impact handling?</a:t>
            </a:r>
            <a:endParaRPr sz="1100"/>
          </a:p>
        </p:txBody>
      </p:sp>
      <p:sp>
        <p:nvSpPr>
          <p:cNvPr id="399" name="Google Shape;399;p43" descr="Beige rectangle"/>
          <p:cNvSpPr/>
          <p:nvPr/>
        </p:nvSpPr>
        <p:spPr>
          <a:xfrm rot="10800000" flipH="1">
            <a:off x="541574" y="957262"/>
            <a:ext cx="1787288" cy="34828"/>
          </a:xfrm>
          <a:custGeom>
            <a:avLst/>
            <a:gdLst/>
            <a:ahLst/>
            <a:cxnLst/>
            <a:rect l="l" t="t" r="r" b="b"/>
            <a:pathLst>
              <a:path w="3935729" h="120000" extrusionOk="0">
                <a:moveTo>
                  <a:pt x="0" y="0"/>
                </a:moveTo>
                <a:lnTo>
                  <a:pt x="3935349"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Arial "/>
              <a:ea typeface="Arial "/>
              <a:cs typeface="Arial "/>
              <a:sym typeface="Arial "/>
            </a:endParaRPr>
          </a:p>
        </p:txBody>
      </p:sp>
      <p:pic>
        <p:nvPicPr>
          <p:cNvPr id="400" name="Google Shape;400;p43" descr="Office worker male with solid fill"/>
          <p:cNvPicPr preferRelativeResize="0">
            <a:picLocks noGrp="1"/>
          </p:cNvPicPr>
          <p:nvPr>
            <p:ph type="pic" idx="3"/>
          </p:nvPr>
        </p:nvPicPr>
        <p:blipFill rotWithShape="1">
          <a:blip r:embed="rId3">
            <a:alphaModFix/>
          </a:blip>
          <a:srcRect/>
          <a:stretch/>
        </p:blipFill>
        <p:spPr>
          <a:xfrm>
            <a:off x="513160" y="1494700"/>
            <a:ext cx="821531" cy="821531"/>
          </a:xfrm>
          <a:prstGeom prst="rect">
            <a:avLst/>
          </a:prstGeom>
          <a:noFill/>
          <a:ln>
            <a:noFill/>
          </a:ln>
        </p:spPr>
      </p:pic>
      <p:pic>
        <p:nvPicPr>
          <p:cNvPr id="401" name="Google Shape;401;p43" descr="Earth Globe - Asia with solid fill"/>
          <p:cNvPicPr preferRelativeResize="0">
            <a:picLocks noGrp="1"/>
          </p:cNvPicPr>
          <p:nvPr>
            <p:ph type="pic" idx="4"/>
          </p:nvPr>
        </p:nvPicPr>
        <p:blipFill rotWithShape="1">
          <a:blip r:embed="rId4">
            <a:alphaModFix/>
          </a:blip>
          <a:srcRect/>
          <a:stretch/>
        </p:blipFill>
        <p:spPr>
          <a:xfrm>
            <a:off x="513160" y="2573350"/>
            <a:ext cx="821531" cy="821531"/>
          </a:xfrm>
          <a:prstGeom prst="rect">
            <a:avLst/>
          </a:prstGeom>
          <a:noFill/>
          <a:ln>
            <a:noFill/>
          </a:ln>
        </p:spPr>
      </p:pic>
      <p:pic>
        <p:nvPicPr>
          <p:cNvPr id="402" name="Google Shape;402;p43" descr="Gantt Chart with solid fill"/>
          <p:cNvPicPr preferRelativeResize="0">
            <a:picLocks noGrp="1"/>
          </p:cNvPicPr>
          <p:nvPr>
            <p:ph type="pic" idx="5"/>
          </p:nvPr>
        </p:nvPicPr>
        <p:blipFill rotWithShape="1">
          <a:blip r:embed="rId5">
            <a:alphaModFix/>
          </a:blip>
          <a:srcRect/>
          <a:stretch/>
        </p:blipFill>
        <p:spPr>
          <a:xfrm>
            <a:off x="513160" y="3650888"/>
            <a:ext cx="821531" cy="8215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pic>
        <p:nvPicPr>
          <p:cNvPr id="407" name="Google Shape;407;p44" descr="Doctor pointing at CAT scans"/>
          <p:cNvPicPr preferRelativeResize="0">
            <a:picLocks noGrp="1"/>
          </p:cNvPicPr>
          <p:nvPr>
            <p:ph type="pic" idx="2"/>
          </p:nvPr>
        </p:nvPicPr>
        <p:blipFill rotWithShape="1">
          <a:blip r:embed="rId3">
            <a:alphaModFix/>
          </a:blip>
          <a:srcRect/>
          <a:stretch/>
        </p:blipFill>
        <p:spPr>
          <a:xfrm>
            <a:off x="135000" y="134332"/>
            <a:ext cx="8874000" cy="4885441"/>
          </a:xfrm>
          <a:prstGeom prst="rect">
            <a:avLst/>
          </a:prstGeom>
          <a:solidFill>
            <a:srgbClr val="3F3F3F"/>
          </a:solidFill>
          <a:ln>
            <a:noFill/>
          </a:ln>
        </p:spPr>
      </p:pic>
      <p:sp>
        <p:nvSpPr>
          <p:cNvPr id="408" name="Google Shape;408;p44"/>
          <p:cNvSpPr/>
          <p:nvPr/>
        </p:nvSpPr>
        <p:spPr>
          <a:xfrm>
            <a:off x="135000" y="134332"/>
            <a:ext cx="8874000" cy="4885441"/>
          </a:xfrm>
          <a:prstGeom prst="rect">
            <a:avLst/>
          </a:prstGeom>
          <a:solidFill>
            <a:schemeClr val="dk2">
              <a:alpha val="8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9" name="Google Shape;409;p44"/>
          <p:cNvSpPr txBox="1">
            <a:spLocks noGrp="1"/>
          </p:cNvSpPr>
          <p:nvPr>
            <p:ph type="title"/>
          </p:nvPr>
        </p:nvSpPr>
        <p:spPr>
          <a:xfrm>
            <a:off x="513000" y="606139"/>
            <a:ext cx="5670000" cy="27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2400"/>
              <a:buFont typeface="Gill Sans"/>
              <a:buNone/>
            </a:pPr>
            <a:r>
              <a:rPr lang="en" sz="2100"/>
              <a:t>INDUSTRY OUTLOOK</a:t>
            </a:r>
            <a:endParaRPr sz="2100"/>
          </a:p>
        </p:txBody>
      </p:sp>
      <p:sp>
        <p:nvSpPr>
          <p:cNvPr id="410" name="Google Shape;410;p44"/>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1100"/>
              <a:t>* According to a Survey </a:t>
            </a:r>
            <a:endParaRPr sz="1100"/>
          </a:p>
        </p:txBody>
      </p:sp>
      <p:sp>
        <p:nvSpPr>
          <p:cNvPr id="411" name="Google Shape;411;p44"/>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100"/>
              <a:t>4</a:t>
            </a:fld>
            <a:endParaRPr sz="1100"/>
          </a:p>
        </p:txBody>
      </p:sp>
      <p:sp>
        <p:nvSpPr>
          <p:cNvPr id="412" name="Google Shape;412;p44"/>
          <p:cNvSpPr txBox="1">
            <a:spLocks noGrp="1"/>
          </p:cNvSpPr>
          <p:nvPr>
            <p:ph type="body" idx="1"/>
          </p:nvPr>
        </p:nvSpPr>
        <p:spPr>
          <a:xfrm>
            <a:off x="513160" y="2322891"/>
            <a:ext cx="1239440" cy="326700"/>
          </a:xfrm>
          <a:prstGeom prst="rect">
            <a:avLst/>
          </a:prstGeom>
          <a:solidFill>
            <a:schemeClr val="dk2">
              <a:alpha val="69803"/>
            </a:schemeClr>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800"/>
              <a:buNone/>
            </a:pPr>
            <a:r>
              <a:rPr lang="en" sz="1100"/>
              <a:t>250T USD</a:t>
            </a:r>
            <a:endParaRPr sz="1100"/>
          </a:p>
        </p:txBody>
      </p:sp>
      <p:sp>
        <p:nvSpPr>
          <p:cNvPr id="413" name="Google Shape;413;p44"/>
          <p:cNvSpPr txBox="1">
            <a:spLocks noGrp="1"/>
          </p:cNvSpPr>
          <p:nvPr>
            <p:ph type="body" idx="3"/>
          </p:nvPr>
        </p:nvSpPr>
        <p:spPr>
          <a:xfrm>
            <a:off x="382841" y="2771533"/>
            <a:ext cx="1499917" cy="634603"/>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200"/>
              <a:buNone/>
            </a:pPr>
            <a:r>
              <a:rPr lang="en" sz="1100"/>
              <a:t>Total Debt in early 2019.</a:t>
            </a:r>
            <a:endParaRPr sz="1100"/>
          </a:p>
        </p:txBody>
      </p:sp>
      <p:sp>
        <p:nvSpPr>
          <p:cNvPr id="414" name="Google Shape;414;p44"/>
          <p:cNvSpPr txBox="1">
            <a:spLocks noGrp="1"/>
          </p:cNvSpPr>
          <p:nvPr>
            <p:ph type="body" idx="4"/>
          </p:nvPr>
        </p:nvSpPr>
        <p:spPr>
          <a:xfrm>
            <a:off x="2228260" y="2322891"/>
            <a:ext cx="1239440" cy="326700"/>
          </a:xfrm>
          <a:prstGeom prst="rect">
            <a:avLst/>
          </a:prstGeom>
          <a:solidFill>
            <a:schemeClr val="dk2">
              <a:alpha val="69803"/>
            </a:schemeClr>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800"/>
              <a:buNone/>
            </a:pPr>
            <a:r>
              <a:rPr lang="en" sz="1100"/>
              <a:t>8,150B USD</a:t>
            </a:r>
            <a:endParaRPr sz="1100"/>
          </a:p>
        </p:txBody>
      </p:sp>
      <p:sp>
        <p:nvSpPr>
          <p:cNvPr id="415" name="Google Shape;415;p44"/>
          <p:cNvSpPr txBox="1">
            <a:spLocks noGrp="1"/>
          </p:cNvSpPr>
          <p:nvPr>
            <p:ph type="body" idx="5"/>
          </p:nvPr>
        </p:nvSpPr>
        <p:spPr>
          <a:xfrm>
            <a:off x="2018350" y="2744500"/>
            <a:ext cx="1597500" cy="634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200"/>
              <a:buNone/>
            </a:pPr>
            <a:r>
              <a:rPr lang="en" sz="1100"/>
              <a:t>Financial Debt across Europe, US, Canada, Asia-Pacific  and Africa in Sept 2019.</a:t>
            </a:r>
            <a:endParaRPr sz="1100"/>
          </a:p>
        </p:txBody>
      </p:sp>
      <p:sp>
        <p:nvSpPr>
          <p:cNvPr id="416" name="Google Shape;416;p44"/>
          <p:cNvSpPr txBox="1">
            <a:spLocks noGrp="1"/>
          </p:cNvSpPr>
          <p:nvPr>
            <p:ph type="body" idx="6"/>
          </p:nvPr>
        </p:nvSpPr>
        <p:spPr>
          <a:xfrm>
            <a:off x="3952280" y="2322891"/>
            <a:ext cx="1239440" cy="326700"/>
          </a:xfrm>
          <a:prstGeom prst="rect">
            <a:avLst/>
          </a:prstGeom>
          <a:solidFill>
            <a:schemeClr val="dk2">
              <a:alpha val="69803"/>
            </a:schemeClr>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800"/>
              <a:buNone/>
            </a:pPr>
            <a:r>
              <a:rPr lang="en" sz="1100"/>
              <a:t>1.9</a:t>
            </a:r>
            <a:endParaRPr sz="1100"/>
          </a:p>
        </p:txBody>
      </p:sp>
      <p:sp>
        <p:nvSpPr>
          <p:cNvPr id="417" name="Google Shape;417;p44"/>
          <p:cNvSpPr txBox="1">
            <a:spLocks noGrp="1"/>
          </p:cNvSpPr>
          <p:nvPr>
            <p:ph type="body" idx="7"/>
          </p:nvPr>
        </p:nvSpPr>
        <p:spPr>
          <a:xfrm>
            <a:off x="3952200" y="2771533"/>
            <a:ext cx="1239601" cy="634603"/>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200"/>
              <a:buNone/>
            </a:pPr>
            <a:r>
              <a:rPr lang="en" sz="1100"/>
              <a:t>All time high non-performing loan ratio.</a:t>
            </a:r>
            <a:endParaRPr sz="1100"/>
          </a:p>
        </p:txBody>
      </p:sp>
      <p:sp>
        <p:nvSpPr>
          <p:cNvPr id="418" name="Google Shape;418;p44"/>
          <p:cNvSpPr txBox="1">
            <a:spLocks noGrp="1"/>
          </p:cNvSpPr>
          <p:nvPr>
            <p:ph type="body" idx="8"/>
          </p:nvPr>
        </p:nvSpPr>
        <p:spPr>
          <a:xfrm>
            <a:off x="5658460" y="2322891"/>
            <a:ext cx="1239440" cy="326700"/>
          </a:xfrm>
          <a:prstGeom prst="rect">
            <a:avLst/>
          </a:prstGeom>
          <a:solidFill>
            <a:schemeClr val="dk2">
              <a:alpha val="69803"/>
            </a:schemeClr>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800"/>
              <a:buNone/>
            </a:pPr>
            <a:r>
              <a:rPr lang="en" sz="1100"/>
              <a:t>7%</a:t>
            </a:r>
            <a:endParaRPr sz="1100"/>
          </a:p>
        </p:txBody>
      </p:sp>
      <p:sp>
        <p:nvSpPr>
          <p:cNvPr id="419" name="Google Shape;419;p44"/>
          <p:cNvSpPr txBox="1">
            <a:spLocks noGrp="1"/>
          </p:cNvSpPr>
          <p:nvPr>
            <p:ph type="body" idx="9"/>
          </p:nvPr>
        </p:nvSpPr>
        <p:spPr>
          <a:xfrm>
            <a:off x="5528141" y="2771533"/>
            <a:ext cx="1499917" cy="63460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200"/>
              <a:buNone/>
            </a:pPr>
            <a:r>
              <a:rPr lang="en" sz="1100"/>
              <a:t>Of loans in 81% of banking crisis.</a:t>
            </a:r>
            <a:endParaRPr sz="1100"/>
          </a:p>
        </p:txBody>
      </p:sp>
      <p:sp>
        <p:nvSpPr>
          <p:cNvPr id="420" name="Google Shape;420;p44"/>
          <p:cNvSpPr txBox="1">
            <a:spLocks noGrp="1"/>
          </p:cNvSpPr>
          <p:nvPr>
            <p:ph type="body" idx="13"/>
          </p:nvPr>
        </p:nvSpPr>
        <p:spPr>
          <a:xfrm>
            <a:off x="7373559" y="2322891"/>
            <a:ext cx="1239440" cy="326700"/>
          </a:xfrm>
          <a:prstGeom prst="rect">
            <a:avLst/>
          </a:prstGeom>
          <a:solidFill>
            <a:schemeClr val="dk2">
              <a:alpha val="69803"/>
            </a:schemeClr>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800"/>
              <a:buNone/>
            </a:pPr>
            <a:r>
              <a:rPr lang="en" sz="1100"/>
              <a:t>50%</a:t>
            </a:r>
            <a:endParaRPr sz="1100"/>
          </a:p>
        </p:txBody>
      </p:sp>
      <p:sp>
        <p:nvSpPr>
          <p:cNvPr id="421" name="Google Shape;421;p44"/>
          <p:cNvSpPr txBox="1">
            <a:spLocks noGrp="1"/>
          </p:cNvSpPr>
          <p:nvPr>
            <p:ph type="body" idx="14"/>
          </p:nvPr>
        </p:nvSpPr>
        <p:spPr>
          <a:xfrm>
            <a:off x="7243240" y="2771533"/>
            <a:ext cx="1499917" cy="63460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200"/>
              <a:buNone/>
            </a:pPr>
            <a:r>
              <a:rPr lang="en" sz="1100"/>
              <a:t>Of total loans are NPL</a:t>
            </a:r>
            <a:endParaRPr sz="1100"/>
          </a:p>
        </p:txBody>
      </p:sp>
      <p:sp>
        <p:nvSpPr>
          <p:cNvPr id="422" name="Google Shape;422;p44"/>
          <p:cNvSpPr txBox="1">
            <a:spLocks noGrp="1"/>
          </p:cNvSpPr>
          <p:nvPr>
            <p:ph type="subTitle" idx="15"/>
          </p:nvPr>
        </p:nvSpPr>
        <p:spPr>
          <a:xfrm>
            <a:off x="2959700" y="4061450"/>
            <a:ext cx="3224700" cy="465000"/>
          </a:xfrm>
          <a:prstGeom prst="rect">
            <a:avLst/>
          </a:prstGeom>
          <a:gradFill>
            <a:gsLst>
              <a:gs pos="0">
                <a:schemeClr val="dk2"/>
              </a:gs>
              <a:gs pos="100000">
                <a:schemeClr val="accent2"/>
              </a:gs>
            </a:gsLst>
            <a:lin ang="14400000" scaled="0"/>
          </a:grad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800"/>
              <a:buNone/>
            </a:pPr>
            <a:r>
              <a:rPr lang="en" sz="1300"/>
              <a:t>What will be the outlook post Covid-19?</a:t>
            </a:r>
            <a:endParaRPr sz="1300"/>
          </a:p>
        </p:txBody>
      </p:sp>
      <p:pic>
        <p:nvPicPr>
          <p:cNvPr id="423" name="Google Shape;423;p44" descr="Team"/>
          <p:cNvPicPr preferRelativeResize="0">
            <a:picLocks noGrp="1"/>
          </p:cNvPicPr>
          <p:nvPr>
            <p:ph type="pic" idx="16"/>
          </p:nvPr>
        </p:nvPicPr>
        <p:blipFill rotWithShape="1">
          <a:blip r:embed="rId4">
            <a:alphaModFix/>
          </a:blip>
          <a:srcRect/>
          <a:stretch/>
        </p:blipFill>
        <p:spPr>
          <a:xfrm>
            <a:off x="988744" y="1827935"/>
            <a:ext cx="288271" cy="288271"/>
          </a:xfrm>
          <a:prstGeom prst="rect">
            <a:avLst/>
          </a:prstGeom>
          <a:noFill/>
          <a:ln>
            <a:noFill/>
          </a:ln>
        </p:spPr>
      </p:pic>
      <p:pic>
        <p:nvPicPr>
          <p:cNvPr id="424" name="Google Shape;424;p44" descr="Medicine"/>
          <p:cNvPicPr preferRelativeResize="0">
            <a:picLocks noGrp="1"/>
          </p:cNvPicPr>
          <p:nvPr>
            <p:ph type="pic" idx="17"/>
          </p:nvPr>
        </p:nvPicPr>
        <p:blipFill rotWithShape="1">
          <a:blip r:embed="rId5">
            <a:alphaModFix/>
          </a:blip>
          <a:srcRect/>
          <a:stretch/>
        </p:blipFill>
        <p:spPr>
          <a:xfrm>
            <a:off x="2703845" y="1827935"/>
            <a:ext cx="288271" cy="288271"/>
          </a:xfrm>
          <a:prstGeom prst="rect">
            <a:avLst/>
          </a:prstGeom>
          <a:noFill/>
          <a:ln>
            <a:noFill/>
          </a:ln>
        </p:spPr>
      </p:pic>
      <p:pic>
        <p:nvPicPr>
          <p:cNvPr id="425" name="Google Shape;425;p44" descr="Wallet"/>
          <p:cNvPicPr preferRelativeResize="0">
            <a:picLocks noGrp="1"/>
          </p:cNvPicPr>
          <p:nvPr>
            <p:ph type="pic" idx="18"/>
          </p:nvPr>
        </p:nvPicPr>
        <p:blipFill rotWithShape="1">
          <a:blip r:embed="rId6">
            <a:alphaModFix/>
          </a:blip>
          <a:srcRect/>
          <a:stretch/>
        </p:blipFill>
        <p:spPr>
          <a:xfrm>
            <a:off x="4427865" y="1827935"/>
            <a:ext cx="288271" cy="288271"/>
          </a:xfrm>
          <a:prstGeom prst="rect">
            <a:avLst/>
          </a:prstGeom>
          <a:noFill/>
          <a:ln>
            <a:noFill/>
          </a:ln>
        </p:spPr>
      </p:pic>
      <p:pic>
        <p:nvPicPr>
          <p:cNvPr id="426" name="Google Shape;426;p44" descr="Stethoscope"/>
          <p:cNvPicPr preferRelativeResize="0">
            <a:picLocks noGrp="1"/>
          </p:cNvPicPr>
          <p:nvPr>
            <p:ph type="pic" idx="19"/>
          </p:nvPr>
        </p:nvPicPr>
        <p:blipFill rotWithShape="1">
          <a:blip r:embed="rId7">
            <a:alphaModFix/>
          </a:blip>
          <a:srcRect/>
          <a:stretch/>
        </p:blipFill>
        <p:spPr>
          <a:xfrm>
            <a:off x="6134044" y="1827935"/>
            <a:ext cx="288271" cy="288271"/>
          </a:xfrm>
          <a:prstGeom prst="rect">
            <a:avLst/>
          </a:prstGeom>
          <a:noFill/>
          <a:ln>
            <a:noFill/>
          </a:ln>
        </p:spPr>
      </p:pic>
      <p:pic>
        <p:nvPicPr>
          <p:cNvPr id="427" name="Google Shape;427;p44" descr="Upward trend"/>
          <p:cNvPicPr preferRelativeResize="0">
            <a:picLocks noGrp="1"/>
          </p:cNvPicPr>
          <p:nvPr>
            <p:ph type="pic" idx="20"/>
          </p:nvPr>
        </p:nvPicPr>
        <p:blipFill rotWithShape="1">
          <a:blip r:embed="rId8">
            <a:alphaModFix/>
          </a:blip>
          <a:srcRect/>
          <a:stretch/>
        </p:blipFill>
        <p:spPr>
          <a:xfrm>
            <a:off x="7849144" y="1827935"/>
            <a:ext cx="288271" cy="288271"/>
          </a:xfrm>
          <a:prstGeom prst="rect">
            <a:avLst/>
          </a:prstGeom>
          <a:noFill/>
          <a:ln>
            <a:noFill/>
          </a:ln>
        </p:spPr>
      </p:pic>
      <p:sp>
        <p:nvSpPr>
          <p:cNvPr id="428" name="Google Shape;428;p44" descr="Beige rectangle"/>
          <p:cNvSpPr/>
          <p:nvPr/>
        </p:nvSpPr>
        <p:spPr>
          <a:xfrm>
            <a:off x="541574" y="992090"/>
            <a:ext cx="3078000" cy="0"/>
          </a:xfrm>
          <a:custGeom>
            <a:avLst/>
            <a:gdLst/>
            <a:ahLst/>
            <a:cxnLst/>
            <a:rect l="l" t="t" r="r" b="b"/>
            <a:pathLst>
              <a:path w="3935729" h="120000" extrusionOk="0">
                <a:moveTo>
                  <a:pt x="0" y="0"/>
                </a:moveTo>
                <a:lnTo>
                  <a:pt x="3935349"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cxnSp>
        <p:nvCxnSpPr>
          <p:cNvPr id="429" name="Google Shape;429;p44"/>
          <p:cNvCxnSpPr/>
          <p:nvPr/>
        </p:nvCxnSpPr>
        <p:spPr>
          <a:xfrm rot="10800000">
            <a:off x="2819325" y="3395809"/>
            <a:ext cx="0" cy="233481"/>
          </a:xfrm>
          <a:prstGeom prst="straightConnector1">
            <a:avLst/>
          </a:prstGeom>
          <a:noFill/>
          <a:ln w="9525" cap="flat" cmpd="sng">
            <a:solidFill>
              <a:schemeClr val="lt2"/>
            </a:solidFill>
            <a:prstDash val="solid"/>
            <a:miter lim="800000"/>
            <a:headEnd type="none" w="sm" len="sm"/>
            <a:tailEnd type="oval" w="sm" len="sm"/>
          </a:ln>
        </p:spPr>
      </p:cxnSp>
      <p:cxnSp>
        <p:nvCxnSpPr>
          <p:cNvPr id="430" name="Google Shape;430;p44"/>
          <p:cNvCxnSpPr/>
          <p:nvPr/>
        </p:nvCxnSpPr>
        <p:spPr>
          <a:xfrm rot="10800000" flipH="1">
            <a:off x="4572000" y="3395809"/>
            <a:ext cx="1" cy="233481"/>
          </a:xfrm>
          <a:prstGeom prst="straightConnector1">
            <a:avLst/>
          </a:prstGeom>
          <a:noFill/>
          <a:ln w="9525" cap="flat" cmpd="sng">
            <a:solidFill>
              <a:schemeClr val="lt2"/>
            </a:solidFill>
            <a:prstDash val="solid"/>
            <a:miter lim="800000"/>
            <a:headEnd type="none" w="sm" len="sm"/>
            <a:tailEnd type="oval" w="sm" len="sm"/>
          </a:ln>
        </p:spPr>
      </p:cxnSp>
      <p:cxnSp>
        <p:nvCxnSpPr>
          <p:cNvPr id="431" name="Google Shape;431;p44"/>
          <p:cNvCxnSpPr/>
          <p:nvPr/>
        </p:nvCxnSpPr>
        <p:spPr>
          <a:xfrm rot="10800000">
            <a:off x="6249525" y="3395809"/>
            <a:ext cx="0" cy="233481"/>
          </a:xfrm>
          <a:prstGeom prst="straightConnector1">
            <a:avLst/>
          </a:prstGeom>
          <a:noFill/>
          <a:ln w="9525" cap="flat" cmpd="sng">
            <a:solidFill>
              <a:schemeClr val="lt2"/>
            </a:solidFill>
            <a:prstDash val="solid"/>
            <a:miter lim="800000"/>
            <a:headEnd type="none" w="sm" len="sm"/>
            <a:tailEnd type="oval" w="sm" len="sm"/>
          </a:ln>
        </p:spPr>
      </p:cxnSp>
      <p:sp>
        <p:nvSpPr>
          <p:cNvPr id="432" name="Google Shape;432;p44"/>
          <p:cNvSpPr/>
          <p:nvPr/>
        </p:nvSpPr>
        <p:spPr>
          <a:xfrm>
            <a:off x="3961109" y="4644010"/>
            <a:ext cx="1221900" cy="34200"/>
          </a:xfrm>
          <a:prstGeom prst="rect">
            <a:avLst/>
          </a:prstGeom>
          <a:solidFill>
            <a:schemeClr val="dk1">
              <a:alpha val="55686"/>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cxnSp>
        <p:nvCxnSpPr>
          <p:cNvPr id="433" name="Google Shape;433;p44"/>
          <p:cNvCxnSpPr>
            <a:stCxn id="413" idx="2"/>
            <a:endCxn id="422" idx="0"/>
          </p:cNvCxnSpPr>
          <p:nvPr/>
        </p:nvCxnSpPr>
        <p:spPr>
          <a:xfrm rot="-5400000" flipH="1">
            <a:off x="2524800" y="2014135"/>
            <a:ext cx="655200" cy="3439200"/>
          </a:xfrm>
          <a:prstGeom prst="bentConnector3">
            <a:avLst>
              <a:gd name="adj1" fmla="val 50009"/>
            </a:avLst>
          </a:prstGeom>
          <a:noFill/>
          <a:ln w="9525" cap="flat" cmpd="sng">
            <a:solidFill>
              <a:schemeClr val="lt2"/>
            </a:solidFill>
            <a:prstDash val="solid"/>
            <a:miter lim="800000"/>
            <a:headEnd type="oval" w="sm" len="sm"/>
            <a:tailEnd type="oval" w="sm" len="sm"/>
          </a:ln>
        </p:spPr>
      </p:cxnSp>
      <p:cxnSp>
        <p:nvCxnSpPr>
          <p:cNvPr id="434" name="Google Shape;434;p44"/>
          <p:cNvCxnSpPr>
            <a:stCxn id="421" idx="2"/>
            <a:endCxn id="422" idx="0"/>
          </p:cNvCxnSpPr>
          <p:nvPr/>
        </p:nvCxnSpPr>
        <p:spPr>
          <a:xfrm rot="5400000">
            <a:off x="5954999" y="2023135"/>
            <a:ext cx="655200" cy="3421200"/>
          </a:xfrm>
          <a:prstGeom prst="bentConnector3">
            <a:avLst>
              <a:gd name="adj1" fmla="val 50009"/>
            </a:avLst>
          </a:prstGeom>
          <a:noFill/>
          <a:ln w="9525" cap="flat" cmpd="sng">
            <a:solidFill>
              <a:schemeClr val="lt2"/>
            </a:solidFill>
            <a:prstDash val="solid"/>
            <a:miter lim="800000"/>
            <a:headEnd type="oval" w="sm" len="sm"/>
            <a:tailEnd type="oval" w="sm" len="sm"/>
          </a:ln>
        </p:spPr>
      </p:cxnSp>
      <p:grpSp>
        <p:nvGrpSpPr>
          <p:cNvPr id="435" name="Google Shape;435;p44"/>
          <p:cNvGrpSpPr/>
          <p:nvPr/>
        </p:nvGrpSpPr>
        <p:grpSpPr>
          <a:xfrm>
            <a:off x="2535252" y="1668719"/>
            <a:ext cx="672215" cy="559232"/>
            <a:chOff x="1824638" y="1733550"/>
            <a:chExt cx="1192959" cy="992451"/>
          </a:xfrm>
        </p:grpSpPr>
        <p:sp>
          <p:nvSpPr>
            <p:cNvPr id="436" name="Google Shape;436;p44"/>
            <p:cNvSpPr/>
            <p:nvPr/>
          </p:nvSpPr>
          <p:spPr>
            <a:xfrm>
              <a:off x="1824638" y="1733550"/>
              <a:ext cx="992451" cy="992451"/>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37" name="Google Shape;437;p44"/>
            <p:cNvSpPr/>
            <p:nvPr/>
          </p:nvSpPr>
          <p:spPr>
            <a:xfrm>
              <a:off x="1925901" y="1819672"/>
              <a:ext cx="1091696" cy="820207"/>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438" name="Google Shape;438;p44"/>
          <p:cNvGrpSpPr/>
          <p:nvPr/>
        </p:nvGrpSpPr>
        <p:grpSpPr>
          <a:xfrm flipH="1">
            <a:off x="5935522" y="1668719"/>
            <a:ext cx="672215" cy="559232"/>
            <a:chOff x="1824638" y="1733550"/>
            <a:chExt cx="1192959" cy="992451"/>
          </a:xfrm>
        </p:grpSpPr>
        <p:sp>
          <p:nvSpPr>
            <p:cNvPr id="439" name="Google Shape;439;p44"/>
            <p:cNvSpPr/>
            <p:nvPr/>
          </p:nvSpPr>
          <p:spPr>
            <a:xfrm>
              <a:off x="1824638" y="1733550"/>
              <a:ext cx="992451" cy="992451"/>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40" name="Google Shape;440;p44"/>
            <p:cNvSpPr/>
            <p:nvPr/>
          </p:nvSpPr>
          <p:spPr>
            <a:xfrm>
              <a:off x="1925901" y="1819672"/>
              <a:ext cx="1091696" cy="820207"/>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441" name="Google Shape;441;p44"/>
          <p:cNvGrpSpPr/>
          <p:nvPr/>
        </p:nvGrpSpPr>
        <p:grpSpPr>
          <a:xfrm>
            <a:off x="4292383" y="1667430"/>
            <a:ext cx="559232" cy="559232"/>
            <a:chOff x="5482999" y="1607028"/>
            <a:chExt cx="1200866" cy="1200866"/>
          </a:xfrm>
        </p:grpSpPr>
        <p:sp>
          <p:nvSpPr>
            <p:cNvPr id="442" name="Google Shape;442;p44"/>
            <p:cNvSpPr/>
            <p:nvPr/>
          </p:nvSpPr>
          <p:spPr>
            <a:xfrm>
              <a:off x="5587207" y="1711236"/>
              <a:ext cx="992451" cy="992451"/>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43" name="Google Shape;443;p44"/>
            <p:cNvSpPr/>
            <p:nvPr/>
          </p:nvSpPr>
          <p:spPr>
            <a:xfrm>
              <a:off x="5482999" y="1607028"/>
              <a:ext cx="1200866" cy="1200866"/>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444" name="Google Shape;444;p44"/>
          <p:cNvGrpSpPr/>
          <p:nvPr/>
        </p:nvGrpSpPr>
        <p:grpSpPr>
          <a:xfrm>
            <a:off x="7732609" y="1668719"/>
            <a:ext cx="695157" cy="559232"/>
            <a:chOff x="7901577" y="2268089"/>
            <a:chExt cx="926876" cy="745643"/>
          </a:xfrm>
        </p:grpSpPr>
        <p:sp>
          <p:nvSpPr>
            <p:cNvPr id="445" name="Google Shape;445;p44"/>
            <p:cNvSpPr/>
            <p:nvPr/>
          </p:nvSpPr>
          <p:spPr>
            <a:xfrm flipH="1">
              <a:off x="8516862" y="2268089"/>
              <a:ext cx="311591" cy="745643"/>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46" name="Google Shape;446;p44"/>
            <p:cNvSpPr/>
            <p:nvPr/>
          </p:nvSpPr>
          <p:spPr>
            <a:xfrm flipH="1">
              <a:off x="7901577" y="2332794"/>
              <a:ext cx="781787" cy="616234"/>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447" name="Google Shape;447;p44"/>
          <p:cNvGrpSpPr/>
          <p:nvPr/>
        </p:nvGrpSpPr>
        <p:grpSpPr>
          <a:xfrm flipH="1">
            <a:off x="712414" y="1668719"/>
            <a:ext cx="695157" cy="559232"/>
            <a:chOff x="7901577" y="2268089"/>
            <a:chExt cx="926876" cy="745643"/>
          </a:xfrm>
        </p:grpSpPr>
        <p:sp>
          <p:nvSpPr>
            <p:cNvPr id="448" name="Google Shape;448;p44"/>
            <p:cNvSpPr/>
            <p:nvPr/>
          </p:nvSpPr>
          <p:spPr>
            <a:xfrm flipH="1">
              <a:off x="8516862" y="2268089"/>
              <a:ext cx="311591" cy="745643"/>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49" name="Google Shape;449;p44"/>
            <p:cNvSpPr/>
            <p:nvPr/>
          </p:nvSpPr>
          <p:spPr>
            <a:xfrm flipH="1">
              <a:off x="7901577" y="2332794"/>
              <a:ext cx="781787" cy="616234"/>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5"/>
          <p:cNvSpPr txBox="1">
            <a:spLocks noGrp="1"/>
          </p:cNvSpPr>
          <p:nvPr>
            <p:ph type="title"/>
          </p:nvPr>
        </p:nvSpPr>
        <p:spPr>
          <a:xfrm>
            <a:off x="513000" y="606139"/>
            <a:ext cx="5670000" cy="277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2400"/>
              <a:buFont typeface="Gill Sans"/>
              <a:buNone/>
            </a:pPr>
            <a:r>
              <a:rPr lang="en" sz="2000" dirty="0"/>
              <a:t>DATA SOURCES</a:t>
            </a:r>
            <a:endParaRPr sz="2000" dirty="0"/>
          </a:p>
        </p:txBody>
      </p:sp>
      <p:sp>
        <p:nvSpPr>
          <p:cNvPr id="455" name="Google Shape;455;p45"/>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100"/>
              <a:t>5</a:t>
            </a:fld>
            <a:endParaRPr sz="1100"/>
          </a:p>
        </p:txBody>
      </p:sp>
      <p:sp>
        <p:nvSpPr>
          <p:cNvPr id="456" name="Google Shape;456;p45"/>
          <p:cNvSpPr txBox="1">
            <a:spLocks noGrp="1"/>
          </p:cNvSpPr>
          <p:nvPr>
            <p:ph type="body" idx="1"/>
          </p:nvPr>
        </p:nvSpPr>
        <p:spPr>
          <a:xfrm>
            <a:off x="401350" y="2447675"/>
            <a:ext cx="2853900" cy="2543400"/>
          </a:xfrm>
          <a:prstGeom prst="rect">
            <a:avLst/>
          </a:prstGeom>
          <a:noFill/>
          <a:ln>
            <a:noFill/>
          </a:ln>
        </p:spPr>
        <p:txBody>
          <a:bodyPr spcFirstLastPara="1" wrap="square" lIns="81000" tIns="0" rIns="0" bIns="0" anchor="t" anchorCtr="0">
            <a:noAutofit/>
          </a:bodyPr>
          <a:lstStyle/>
          <a:p>
            <a:pPr marL="0" lvl="0" indent="0" algn="l" rtl="0">
              <a:lnSpc>
                <a:spcPct val="100000"/>
              </a:lnSpc>
              <a:spcBef>
                <a:spcPts val="800"/>
              </a:spcBef>
              <a:spcAft>
                <a:spcPts val="0"/>
              </a:spcAft>
              <a:buNone/>
            </a:pPr>
            <a:endParaRPr sz="1100" dirty="0">
              <a:latin typeface="Calibri"/>
              <a:ea typeface="Calibri"/>
              <a:cs typeface="Calibri"/>
              <a:sym typeface="Calibri"/>
            </a:endParaRPr>
          </a:p>
          <a:p>
            <a:pPr marL="127000" lvl="0" indent="-133350" algn="l" rtl="0">
              <a:lnSpc>
                <a:spcPct val="100000"/>
              </a:lnSpc>
              <a:spcBef>
                <a:spcPts val="800"/>
              </a:spcBef>
              <a:spcAft>
                <a:spcPts val="0"/>
              </a:spcAft>
              <a:buClr>
                <a:schemeClr val="accent2"/>
              </a:buClr>
              <a:buSzPts val="1100"/>
              <a:buFont typeface="Calibri"/>
              <a:buChar char="•"/>
            </a:pPr>
            <a:r>
              <a:rPr lang="en" sz="1100" dirty="0">
                <a:latin typeface="Calibri"/>
                <a:ea typeface="Calibri"/>
                <a:cs typeface="Calibri"/>
                <a:sym typeface="Calibri"/>
              </a:rPr>
              <a:t>Covid Impact Data </a:t>
            </a:r>
            <a:r>
              <a:rPr lang="en" sz="1100" u="sng" dirty="0">
                <a:solidFill>
                  <a:schemeClr val="hlink"/>
                </a:solidFill>
                <a:latin typeface="Calibri"/>
                <a:ea typeface="Calibri"/>
                <a:cs typeface="Calibri"/>
                <a:sym typeface="Calibri"/>
                <a:hlinkClick r:id="rId3"/>
              </a:rPr>
              <a:t>https://github.com/owid/covid-19-data</a:t>
            </a:r>
            <a:endParaRPr sz="1100" dirty="0">
              <a:latin typeface="Calibri"/>
              <a:ea typeface="Calibri"/>
              <a:cs typeface="Calibri"/>
              <a:sym typeface="Calibri"/>
            </a:endParaRPr>
          </a:p>
          <a:p>
            <a:pPr marL="127000" lvl="0" indent="-133350" algn="l" rtl="0">
              <a:lnSpc>
                <a:spcPct val="100000"/>
              </a:lnSpc>
              <a:spcBef>
                <a:spcPts val="800"/>
              </a:spcBef>
              <a:spcAft>
                <a:spcPts val="0"/>
              </a:spcAft>
              <a:buSzPts val="1100"/>
              <a:buFont typeface="Calibri"/>
              <a:buChar char="•"/>
            </a:pPr>
            <a:r>
              <a:rPr lang="en" sz="1100" u="sng" dirty="0">
                <a:solidFill>
                  <a:schemeClr val="hlink"/>
                </a:solidFill>
                <a:latin typeface="Calibri"/>
                <a:ea typeface="Calibri"/>
                <a:cs typeface="Calibri"/>
                <a:sym typeface="Calibri"/>
                <a:hlinkClick r:id="rId4"/>
              </a:rPr>
              <a:t>https://www.worldometers.info/coronavirus/</a:t>
            </a:r>
            <a:endParaRPr sz="1100" dirty="0">
              <a:latin typeface="Calibri"/>
              <a:ea typeface="Calibri"/>
              <a:cs typeface="Calibri"/>
              <a:sym typeface="Calibri"/>
            </a:endParaRPr>
          </a:p>
          <a:p>
            <a:pPr marL="127000" lvl="0" indent="-133350" algn="l" rtl="0">
              <a:lnSpc>
                <a:spcPct val="100000"/>
              </a:lnSpc>
              <a:spcBef>
                <a:spcPts val="800"/>
              </a:spcBef>
              <a:spcAft>
                <a:spcPts val="0"/>
              </a:spcAft>
              <a:buSzPts val="1100"/>
              <a:buFont typeface="Calibri"/>
              <a:buChar char="•"/>
            </a:pPr>
            <a:r>
              <a:rPr lang="en" sz="1100" dirty="0">
                <a:latin typeface="Calibri"/>
                <a:ea typeface="Calibri"/>
                <a:cs typeface="Calibri"/>
                <a:sym typeface="Calibri"/>
              </a:rPr>
              <a:t>Macro Economic Indicators by Countries- </a:t>
            </a:r>
            <a:r>
              <a:rPr lang="en" sz="1100" u="sng" dirty="0">
                <a:solidFill>
                  <a:schemeClr val="hlink"/>
                </a:solidFill>
                <a:latin typeface="Calibri"/>
                <a:ea typeface="Calibri"/>
                <a:cs typeface="Calibri"/>
                <a:sym typeface="Calibri"/>
                <a:hlinkClick r:id="rId5"/>
              </a:rPr>
              <a:t>https://tradingeconomics.com/countries</a:t>
            </a:r>
            <a:endParaRPr sz="1100" dirty="0">
              <a:latin typeface="Calibri"/>
              <a:ea typeface="Calibri"/>
              <a:cs typeface="Calibri"/>
              <a:sym typeface="Calibri"/>
            </a:endParaRPr>
          </a:p>
          <a:p>
            <a:pPr marL="127000" lvl="0" indent="-133350" algn="l" rtl="0">
              <a:lnSpc>
                <a:spcPct val="100000"/>
              </a:lnSpc>
              <a:spcBef>
                <a:spcPts val="800"/>
              </a:spcBef>
              <a:spcAft>
                <a:spcPts val="0"/>
              </a:spcAft>
              <a:buSzPts val="1100"/>
              <a:buFont typeface="Calibri"/>
              <a:buChar char="•"/>
            </a:pPr>
            <a:r>
              <a:rPr lang="en" sz="1100" dirty="0">
                <a:latin typeface="Calibri"/>
                <a:ea typeface="Calibri"/>
                <a:cs typeface="Calibri"/>
                <a:sym typeface="Calibri"/>
              </a:rPr>
              <a:t>UN Population trends as an indicator of distressed industries - https://www.un.org/development/desa/en/news/population/2018-revision-of-world-urbanization-prospects.html</a:t>
            </a:r>
            <a:endParaRPr sz="1100" dirty="0">
              <a:latin typeface="Calibri"/>
              <a:ea typeface="Calibri"/>
              <a:cs typeface="Calibri"/>
              <a:sym typeface="Calibri"/>
            </a:endParaRPr>
          </a:p>
        </p:txBody>
      </p:sp>
      <p:sp>
        <p:nvSpPr>
          <p:cNvPr id="457" name="Google Shape;457;p45"/>
          <p:cNvSpPr txBox="1">
            <a:spLocks noGrp="1"/>
          </p:cNvSpPr>
          <p:nvPr>
            <p:ph type="body" idx="2"/>
          </p:nvPr>
        </p:nvSpPr>
        <p:spPr>
          <a:xfrm>
            <a:off x="512147" y="2301416"/>
            <a:ext cx="2457000" cy="270334"/>
          </a:xfrm>
          <a:prstGeom prst="rect">
            <a:avLst/>
          </a:prstGeom>
          <a:solidFill>
            <a:schemeClr val="dk2"/>
          </a:solidFill>
          <a:ln>
            <a:noFill/>
          </a:ln>
        </p:spPr>
        <p:txBody>
          <a:bodyPr spcFirstLastPara="1" wrap="square" lIns="81000" tIns="0" rIns="0" bIns="0" anchor="ctr" anchorCtr="0">
            <a:noAutofit/>
          </a:bodyPr>
          <a:lstStyle/>
          <a:p>
            <a:pPr marL="0" lvl="0" indent="0" algn="l" rtl="0">
              <a:lnSpc>
                <a:spcPct val="100000"/>
              </a:lnSpc>
              <a:spcBef>
                <a:spcPts val="0"/>
              </a:spcBef>
              <a:spcAft>
                <a:spcPts val="0"/>
              </a:spcAft>
              <a:buSzPts val="1400"/>
              <a:buNone/>
            </a:pPr>
            <a:r>
              <a:rPr lang="en" sz="1100"/>
              <a:t>Open source Datasets</a:t>
            </a:r>
            <a:endParaRPr sz="1100"/>
          </a:p>
        </p:txBody>
      </p:sp>
      <p:sp>
        <p:nvSpPr>
          <p:cNvPr id="458" name="Google Shape;458;p45"/>
          <p:cNvSpPr txBox="1">
            <a:spLocks noGrp="1"/>
          </p:cNvSpPr>
          <p:nvPr>
            <p:ph type="body" idx="3"/>
          </p:nvPr>
        </p:nvSpPr>
        <p:spPr>
          <a:xfrm>
            <a:off x="3334074" y="2767257"/>
            <a:ext cx="2457000" cy="1679100"/>
          </a:xfrm>
          <a:prstGeom prst="rect">
            <a:avLst/>
          </a:prstGeom>
          <a:noFill/>
          <a:ln>
            <a:noFill/>
          </a:ln>
        </p:spPr>
        <p:txBody>
          <a:bodyPr spcFirstLastPara="1" wrap="square" lIns="81000" tIns="0" rIns="0" bIns="0" anchor="t" anchorCtr="0">
            <a:noAutofit/>
          </a:bodyPr>
          <a:lstStyle/>
          <a:p>
            <a:pPr marL="127000" marR="0" lvl="0" indent="-133350" algn="l" rtl="0">
              <a:lnSpc>
                <a:spcPct val="100000"/>
              </a:lnSpc>
              <a:spcBef>
                <a:spcPts val="800"/>
              </a:spcBef>
              <a:spcAft>
                <a:spcPts val="0"/>
              </a:spcAft>
              <a:buSzPts val="1100"/>
              <a:buFont typeface="Calibri"/>
              <a:buChar char="•"/>
            </a:pPr>
            <a:r>
              <a:rPr lang="en" sz="1100">
                <a:latin typeface="Calibri"/>
                <a:ea typeface="Calibri"/>
                <a:cs typeface="Calibri"/>
                <a:sym typeface="Calibri"/>
              </a:rPr>
              <a:t>Distressed Sector/Industry Trends by Region and by time period </a:t>
            </a:r>
            <a:endParaRPr sz="1100">
              <a:latin typeface="Calibri"/>
              <a:ea typeface="Calibri"/>
              <a:cs typeface="Calibri"/>
              <a:sym typeface="Calibri"/>
            </a:endParaRPr>
          </a:p>
          <a:p>
            <a:pPr marL="127000" marR="0" lvl="0" indent="-133350" algn="l" rtl="0">
              <a:lnSpc>
                <a:spcPct val="100000"/>
              </a:lnSpc>
              <a:spcBef>
                <a:spcPts val="800"/>
              </a:spcBef>
              <a:spcAft>
                <a:spcPts val="0"/>
              </a:spcAft>
              <a:buSzPts val="1100"/>
              <a:buFont typeface="Calibri"/>
              <a:buChar char="•"/>
            </a:pPr>
            <a:r>
              <a:rPr lang="en" sz="1100">
                <a:latin typeface="Calibri"/>
                <a:ea typeface="Calibri"/>
                <a:cs typeface="Calibri"/>
                <a:sym typeface="Calibri"/>
              </a:rPr>
              <a:t>https://tradingeconomics.com/united-states/crude-oil-production  </a:t>
            </a:r>
            <a:endParaRPr sz="1100">
              <a:latin typeface="Calibri"/>
              <a:ea typeface="Calibri"/>
              <a:cs typeface="Calibri"/>
              <a:sym typeface="Calibri"/>
            </a:endParaRPr>
          </a:p>
          <a:p>
            <a:pPr marL="127000" marR="0" lvl="0" indent="-133350" algn="l" rtl="0">
              <a:lnSpc>
                <a:spcPct val="100000"/>
              </a:lnSpc>
              <a:spcBef>
                <a:spcPts val="800"/>
              </a:spcBef>
              <a:spcAft>
                <a:spcPts val="0"/>
              </a:spcAft>
              <a:buSzPts val="1100"/>
              <a:buFont typeface="Calibri"/>
              <a:buChar char="•"/>
            </a:pPr>
            <a:r>
              <a:rPr lang="en" sz="1100">
                <a:latin typeface="Calibri"/>
                <a:ea typeface="Calibri"/>
                <a:cs typeface="Calibri"/>
                <a:sym typeface="Calibri"/>
              </a:rPr>
              <a:t>OECD Main Economic Indicators</a:t>
            </a:r>
            <a:endParaRPr sz="1100">
              <a:latin typeface="Calibri"/>
              <a:ea typeface="Calibri"/>
              <a:cs typeface="Calibri"/>
              <a:sym typeface="Calibri"/>
            </a:endParaRPr>
          </a:p>
          <a:p>
            <a:pPr marL="127000" marR="0" lvl="0" indent="-133350" algn="l" rtl="0">
              <a:lnSpc>
                <a:spcPct val="100000"/>
              </a:lnSpc>
              <a:spcBef>
                <a:spcPts val="800"/>
              </a:spcBef>
              <a:spcAft>
                <a:spcPts val="0"/>
              </a:spcAft>
              <a:buSzPts val="1100"/>
              <a:buFont typeface="Calibri"/>
              <a:buChar char="•"/>
            </a:pPr>
            <a:r>
              <a:rPr lang="en" sz="1100">
                <a:latin typeface="Calibri"/>
                <a:ea typeface="Calibri"/>
                <a:cs typeface="Calibri"/>
                <a:sym typeface="Calibri"/>
              </a:rPr>
              <a:t>Local economic considerations </a:t>
            </a:r>
            <a:endParaRPr sz="1100">
              <a:latin typeface="Calibri"/>
              <a:ea typeface="Calibri"/>
              <a:cs typeface="Calibri"/>
              <a:sym typeface="Calibri"/>
            </a:endParaRPr>
          </a:p>
        </p:txBody>
      </p:sp>
      <p:sp>
        <p:nvSpPr>
          <p:cNvPr id="459" name="Google Shape;459;p45"/>
          <p:cNvSpPr txBox="1">
            <a:spLocks noGrp="1"/>
          </p:cNvSpPr>
          <p:nvPr>
            <p:ph type="body" idx="4"/>
          </p:nvPr>
        </p:nvSpPr>
        <p:spPr>
          <a:xfrm>
            <a:off x="3334074" y="2301416"/>
            <a:ext cx="2457000" cy="270300"/>
          </a:xfrm>
          <a:prstGeom prst="rect">
            <a:avLst/>
          </a:prstGeom>
          <a:solidFill>
            <a:schemeClr val="dk2"/>
          </a:solidFill>
          <a:ln>
            <a:noFill/>
          </a:ln>
        </p:spPr>
        <p:txBody>
          <a:bodyPr spcFirstLastPara="1" wrap="square" lIns="81000" tIns="0" rIns="0" bIns="0" anchor="ctr" anchorCtr="0">
            <a:noAutofit/>
          </a:bodyPr>
          <a:lstStyle/>
          <a:p>
            <a:pPr marL="0" lvl="0" indent="0" algn="l" rtl="0">
              <a:lnSpc>
                <a:spcPct val="100000"/>
              </a:lnSpc>
              <a:spcBef>
                <a:spcPts val="0"/>
              </a:spcBef>
              <a:spcAft>
                <a:spcPts val="0"/>
              </a:spcAft>
              <a:buSzPts val="1400"/>
              <a:buNone/>
            </a:pPr>
            <a:r>
              <a:rPr lang="en" sz="1100"/>
              <a:t>Market Data</a:t>
            </a:r>
            <a:endParaRPr sz="1100"/>
          </a:p>
        </p:txBody>
      </p:sp>
      <p:sp>
        <p:nvSpPr>
          <p:cNvPr id="460" name="Google Shape;460;p45"/>
          <p:cNvSpPr txBox="1">
            <a:spLocks noGrp="1"/>
          </p:cNvSpPr>
          <p:nvPr>
            <p:ph type="body" idx="5"/>
          </p:nvPr>
        </p:nvSpPr>
        <p:spPr>
          <a:xfrm>
            <a:off x="6156000" y="2740849"/>
            <a:ext cx="2457000" cy="1940400"/>
          </a:xfrm>
          <a:prstGeom prst="rect">
            <a:avLst/>
          </a:prstGeom>
          <a:noFill/>
          <a:ln>
            <a:noFill/>
          </a:ln>
        </p:spPr>
        <p:txBody>
          <a:bodyPr spcFirstLastPara="1" wrap="square" lIns="81000" tIns="0" rIns="0" bIns="0" anchor="t" anchorCtr="0">
            <a:noAutofit/>
          </a:bodyPr>
          <a:lstStyle/>
          <a:p>
            <a:pPr marL="127000" marR="0" lvl="0" indent="-133350" algn="l" rtl="0">
              <a:lnSpc>
                <a:spcPct val="100000"/>
              </a:lnSpc>
              <a:spcBef>
                <a:spcPts val="800"/>
              </a:spcBef>
              <a:spcAft>
                <a:spcPts val="0"/>
              </a:spcAft>
              <a:buSzPts val="1100"/>
              <a:buFont typeface="Calibri"/>
              <a:buChar char="•"/>
            </a:pPr>
            <a:r>
              <a:rPr lang="en" sz="1100">
                <a:latin typeface="Calibri"/>
                <a:ea typeface="Calibri"/>
                <a:cs typeface="Calibri"/>
                <a:sym typeface="Calibri"/>
              </a:rPr>
              <a:t>Loans and Defaults of Borrower SME</a:t>
            </a:r>
            <a:endParaRPr sz="1100">
              <a:latin typeface="Calibri"/>
              <a:ea typeface="Calibri"/>
              <a:cs typeface="Calibri"/>
              <a:sym typeface="Calibri"/>
            </a:endParaRPr>
          </a:p>
          <a:p>
            <a:pPr marL="127000" marR="0" lvl="0" indent="-133350" algn="l" rtl="0">
              <a:lnSpc>
                <a:spcPct val="100000"/>
              </a:lnSpc>
              <a:spcBef>
                <a:spcPts val="800"/>
              </a:spcBef>
              <a:spcAft>
                <a:spcPts val="0"/>
              </a:spcAft>
              <a:buSzPts val="1100"/>
              <a:buFont typeface="Calibri"/>
              <a:buChar char="•"/>
            </a:pPr>
            <a:r>
              <a:rPr lang="en" sz="1100">
                <a:latin typeface="Calibri"/>
                <a:ea typeface="Calibri"/>
                <a:cs typeface="Calibri"/>
                <a:sym typeface="Calibri"/>
              </a:rPr>
              <a:t>Expenses and Revenues of the SME</a:t>
            </a:r>
            <a:endParaRPr sz="1100">
              <a:latin typeface="Calibri"/>
              <a:ea typeface="Calibri"/>
              <a:cs typeface="Calibri"/>
              <a:sym typeface="Calibri"/>
            </a:endParaRPr>
          </a:p>
          <a:p>
            <a:pPr marL="127000" marR="0" lvl="0" indent="-133350" algn="l" rtl="0">
              <a:lnSpc>
                <a:spcPct val="100000"/>
              </a:lnSpc>
              <a:spcBef>
                <a:spcPts val="800"/>
              </a:spcBef>
              <a:spcAft>
                <a:spcPts val="0"/>
              </a:spcAft>
              <a:buSzPts val="1100"/>
              <a:buFont typeface="Calibri"/>
              <a:buChar char="•"/>
            </a:pPr>
            <a:r>
              <a:rPr lang="en" sz="1100">
                <a:latin typeface="Calibri"/>
                <a:ea typeface="Calibri"/>
                <a:cs typeface="Calibri"/>
                <a:sym typeface="Calibri"/>
              </a:rPr>
              <a:t>Impact on P&amp;L of Mergers and Acquisitions</a:t>
            </a:r>
            <a:endParaRPr sz="1100">
              <a:latin typeface="Calibri"/>
              <a:ea typeface="Calibri"/>
              <a:cs typeface="Calibri"/>
              <a:sym typeface="Calibri"/>
            </a:endParaRPr>
          </a:p>
          <a:p>
            <a:pPr marL="127000" marR="0" lvl="0" indent="-133350" algn="l" rtl="0">
              <a:lnSpc>
                <a:spcPct val="100000"/>
              </a:lnSpc>
              <a:spcBef>
                <a:spcPts val="800"/>
              </a:spcBef>
              <a:spcAft>
                <a:spcPts val="0"/>
              </a:spcAft>
              <a:buSzPts val="1100"/>
              <a:buFont typeface="Calibri"/>
              <a:buChar char="•"/>
            </a:pPr>
            <a:r>
              <a:rPr lang="en" sz="1100">
                <a:latin typeface="Calibri"/>
                <a:ea typeface="Calibri"/>
                <a:cs typeface="Calibri"/>
                <a:sym typeface="Calibri"/>
              </a:rPr>
              <a:t>SMEs Competitors health (SMEs from same industry) </a:t>
            </a:r>
            <a:endParaRPr sz="1100">
              <a:latin typeface="Calibri"/>
              <a:ea typeface="Calibri"/>
              <a:cs typeface="Calibri"/>
              <a:sym typeface="Calibri"/>
            </a:endParaRPr>
          </a:p>
          <a:p>
            <a:pPr marL="127000" marR="0" lvl="0" indent="-133350" algn="l" rtl="0">
              <a:lnSpc>
                <a:spcPct val="100000"/>
              </a:lnSpc>
              <a:spcBef>
                <a:spcPts val="800"/>
              </a:spcBef>
              <a:spcAft>
                <a:spcPts val="0"/>
              </a:spcAft>
              <a:buSzPts val="1100"/>
              <a:buFont typeface="Calibri"/>
              <a:buChar char="•"/>
            </a:pPr>
            <a:r>
              <a:rPr lang="en" sz="1100">
                <a:latin typeface="Calibri"/>
                <a:ea typeface="Calibri"/>
                <a:cs typeface="Calibri"/>
                <a:sym typeface="Calibri"/>
              </a:rPr>
              <a:t>Marketing budgets, share of fixed and variable costs.</a:t>
            </a:r>
            <a:endParaRPr sz="1100">
              <a:latin typeface="Calibri"/>
              <a:ea typeface="Calibri"/>
              <a:cs typeface="Calibri"/>
              <a:sym typeface="Calibri"/>
            </a:endParaRPr>
          </a:p>
        </p:txBody>
      </p:sp>
      <p:sp>
        <p:nvSpPr>
          <p:cNvPr id="461" name="Google Shape;461;p45"/>
          <p:cNvSpPr txBox="1">
            <a:spLocks noGrp="1"/>
          </p:cNvSpPr>
          <p:nvPr>
            <p:ph type="body" idx="6"/>
          </p:nvPr>
        </p:nvSpPr>
        <p:spPr>
          <a:xfrm>
            <a:off x="6156000" y="2301416"/>
            <a:ext cx="2457000" cy="270334"/>
          </a:xfrm>
          <a:prstGeom prst="rect">
            <a:avLst/>
          </a:prstGeom>
          <a:solidFill>
            <a:schemeClr val="dk2"/>
          </a:solidFill>
          <a:ln>
            <a:noFill/>
          </a:ln>
        </p:spPr>
        <p:txBody>
          <a:bodyPr spcFirstLastPara="1" wrap="square" lIns="81000" tIns="0" rIns="0" bIns="0" anchor="ctr" anchorCtr="0">
            <a:noAutofit/>
          </a:bodyPr>
          <a:lstStyle/>
          <a:p>
            <a:pPr marL="0" lvl="0" indent="0" algn="l" rtl="0">
              <a:lnSpc>
                <a:spcPct val="100000"/>
              </a:lnSpc>
              <a:spcBef>
                <a:spcPts val="0"/>
              </a:spcBef>
              <a:spcAft>
                <a:spcPts val="0"/>
              </a:spcAft>
              <a:buSzPts val="1400"/>
              <a:buNone/>
            </a:pPr>
            <a:r>
              <a:rPr lang="en" sz="1100"/>
              <a:t>Banks In house Data</a:t>
            </a:r>
            <a:endParaRPr sz="1100"/>
          </a:p>
        </p:txBody>
      </p:sp>
      <p:pic>
        <p:nvPicPr>
          <p:cNvPr id="462" name="Google Shape;462;p45" descr="Database with solid fill"/>
          <p:cNvPicPr preferRelativeResize="0">
            <a:picLocks noGrp="1"/>
          </p:cNvPicPr>
          <p:nvPr>
            <p:ph type="pic" idx="7"/>
          </p:nvPr>
        </p:nvPicPr>
        <p:blipFill rotWithShape="1">
          <a:blip r:embed="rId6">
            <a:alphaModFix/>
          </a:blip>
          <a:srcRect/>
          <a:stretch/>
        </p:blipFill>
        <p:spPr>
          <a:xfrm>
            <a:off x="1460903" y="1481105"/>
            <a:ext cx="383700" cy="383700"/>
          </a:xfrm>
          <a:prstGeom prst="rect">
            <a:avLst/>
          </a:prstGeom>
          <a:noFill/>
          <a:ln>
            <a:noFill/>
          </a:ln>
        </p:spPr>
      </p:pic>
      <p:pic>
        <p:nvPicPr>
          <p:cNvPr id="463" name="Google Shape;463;p45" descr="Document with solid fill"/>
          <p:cNvPicPr preferRelativeResize="0">
            <a:picLocks noGrp="1"/>
          </p:cNvPicPr>
          <p:nvPr>
            <p:ph type="pic" idx="8"/>
          </p:nvPr>
        </p:nvPicPr>
        <p:blipFill rotWithShape="1">
          <a:blip r:embed="rId7">
            <a:alphaModFix/>
          </a:blip>
          <a:srcRect/>
          <a:stretch/>
        </p:blipFill>
        <p:spPr>
          <a:xfrm>
            <a:off x="4294530" y="1463752"/>
            <a:ext cx="383700" cy="383700"/>
          </a:xfrm>
          <a:prstGeom prst="rect">
            <a:avLst/>
          </a:prstGeom>
          <a:noFill/>
          <a:ln>
            <a:noFill/>
          </a:ln>
        </p:spPr>
      </p:pic>
      <p:pic>
        <p:nvPicPr>
          <p:cNvPr id="464" name="Google Shape;464;p45" descr="Heartbeat"/>
          <p:cNvPicPr preferRelativeResize="0">
            <a:picLocks noGrp="1"/>
          </p:cNvPicPr>
          <p:nvPr>
            <p:ph type="pic" idx="9"/>
          </p:nvPr>
        </p:nvPicPr>
        <p:blipFill rotWithShape="1">
          <a:blip r:embed="rId8">
            <a:alphaModFix/>
          </a:blip>
          <a:srcRect/>
          <a:stretch/>
        </p:blipFill>
        <p:spPr>
          <a:xfrm>
            <a:off x="7268856" y="1506680"/>
            <a:ext cx="383700" cy="383700"/>
          </a:xfrm>
          <a:prstGeom prst="rect">
            <a:avLst/>
          </a:prstGeom>
          <a:noFill/>
          <a:ln>
            <a:noFill/>
          </a:ln>
        </p:spPr>
      </p:pic>
      <p:sp>
        <p:nvSpPr>
          <p:cNvPr id="465" name="Google Shape;465;p45" descr="Beige rectangle"/>
          <p:cNvSpPr/>
          <p:nvPr/>
        </p:nvSpPr>
        <p:spPr>
          <a:xfrm rot="10800000" flipH="1">
            <a:off x="541574" y="948355"/>
            <a:ext cx="2294495" cy="43735"/>
          </a:xfrm>
          <a:custGeom>
            <a:avLst/>
            <a:gdLst/>
            <a:ahLst/>
            <a:cxnLst/>
            <a:rect l="l" t="t" r="r" b="b"/>
            <a:pathLst>
              <a:path w="3935729" h="120000" extrusionOk="0">
                <a:moveTo>
                  <a:pt x="0" y="0"/>
                </a:moveTo>
                <a:lnTo>
                  <a:pt x="3935349"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466" name="Google Shape;466;p45"/>
          <p:cNvGrpSpPr/>
          <p:nvPr/>
        </p:nvGrpSpPr>
        <p:grpSpPr>
          <a:xfrm>
            <a:off x="6949859" y="1300163"/>
            <a:ext cx="883011" cy="744338"/>
            <a:chOff x="9164878" y="1733550"/>
            <a:chExt cx="1177348" cy="992451"/>
          </a:xfrm>
        </p:grpSpPr>
        <p:sp>
          <p:nvSpPr>
            <p:cNvPr id="467" name="Google Shape;467;p45"/>
            <p:cNvSpPr/>
            <p:nvPr/>
          </p:nvSpPr>
          <p:spPr>
            <a:xfrm>
              <a:off x="9349775" y="1733550"/>
              <a:ext cx="992451" cy="992451"/>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68" name="Google Shape;468;p45"/>
            <p:cNvSpPr/>
            <p:nvPr/>
          </p:nvSpPr>
          <p:spPr>
            <a:xfrm>
              <a:off x="9164878" y="1819672"/>
              <a:ext cx="1091696" cy="820207"/>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469" name="Google Shape;469;p45"/>
          <p:cNvGrpSpPr/>
          <p:nvPr/>
        </p:nvGrpSpPr>
        <p:grpSpPr>
          <a:xfrm>
            <a:off x="1280579" y="1274588"/>
            <a:ext cx="894719" cy="744338"/>
            <a:chOff x="1824638" y="1733550"/>
            <a:chExt cx="1192959" cy="992451"/>
          </a:xfrm>
        </p:grpSpPr>
        <p:sp>
          <p:nvSpPr>
            <p:cNvPr id="470" name="Google Shape;470;p45"/>
            <p:cNvSpPr/>
            <p:nvPr/>
          </p:nvSpPr>
          <p:spPr>
            <a:xfrm>
              <a:off x="1824638" y="1733550"/>
              <a:ext cx="992451" cy="992451"/>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71" name="Google Shape;471;p45"/>
            <p:cNvSpPr/>
            <p:nvPr/>
          </p:nvSpPr>
          <p:spPr>
            <a:xfrm>
              <a:off x="1925901" y="1819672"/>
              <a:ext cx="1091696" cy="820207"/>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472" name="Google Shape;472;p45"/>
          <p:cNvGrpSpPr/>
          <p:nvPr/>
        </p:nvGrpSpPr>
        <p:grpSpPr>
          <a:xfrm>
            <a:off x="4036049" y="1205271"/>
            <a:ext cx="900650" cy="900650"/>
            <a:chOff x="5482999" y="1607028"/>
            <a:chExt cx="1200866" cy="1200866"/>
          </a:xfrm>
        </p:grpSpPr>
        <p:sp>
          <p:nvSpPr>
            <p:cNvPr id="473" name="Google Shape;473;p45"/>
            <p:cNvSpPr/>
            <p:nvPr/>
          </p:nvSpPr>
          <p:spPr>
            <a:xfrm>
              <a:off x="5587207" y="1711236"/>
              <a:ext cx="992451" cy="992451"/>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74" name="Google Shape;474;p45"/>
            <p:cNvSpPr/>
            <p:nvPr/>
          </p:nvSpPr>
          <p:spPr>
            <a:xfrm>
              <a:off x="5482999" y="1607028"/>
              <a:ext cx="1200866" cy="1200866"/>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8"/>
        <p:cNvGrpSpPr/>
        <p:nvPr/>
      </p:nvGrpSpPr>
      <p:grpSpPr>
        <a:xfrm>
          <a:off x="0" y="0"/>
          <a:ext cx="0" cy="0"/>
          <a:chOff x="0" y="0"/>
          <a:chExt cx="0" cy="0"/>
        </a:xfrm>
      </p:grpSpPr>
      <p:sp>
        <p:nvSpPr>
          <p:cNvPr id="479" name="Google Shape;479;p46"/>
          <p:cNvSpPr txBox="1">
            <a:spLocks noGrp="1"/>
          </p:cNvSpPr>
          <p:nvPr>
            <p:ph type="title"/>
          </p:nvPr>
        </p:nvSpPr>
        <p:spPr>
          <a:xfrm>
            <a:off x="30050" y="45039"/>
            <a:ext cx="5670000" cy="277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Azure Architecture</a:t>
            </a:r>
            <a:endParaRPr/>
          </a:p>
        </p:txBody>
      </p:sp>
      <p:pic>
        <p:nvPicPr>
          <p:cNvPr id="480" name="Google Shape;480;p46"/>
          <p:cNvPicPr preferRelativeResize="0"/>
          <p:nvPr/>
        </p:nvPicPr>
        <p:blipFill>
          <a:blip r:embed="rId3">
            <a:alphaModFix/>
          </a:blip>
          <a:stretch>
            <a:fillRect/>
          </a:stretch>
        </p:blipFill>
        <p:spPr>
          <a:xfrm>
            <a:off x="2803925" y="1148950"/>
            <a:ext cx="528750" cy="528750"/>
          </a:xfrm>
          <a:prstGeom prst="rect">
            <a:avLst/>
          </a:prstGeom>
          <a:noFill/>
          <a:ln>
            <a:noFill/>
          </a:ln>
        </p:spPr>
      </p:pic>
      <p:pic>
        <p:nvPicPr>
          <p:cNvPr id="481" name="Google Shape;481;p46"/>
          <p:cNvPicPr preferRelativeResize="0"/>
          <p:nvPr/>
        </p:nvPicPr>
        <p:blipFill rotWithShape="1">
          <a:blip r:embed="rId4">
            <a:alphaModFix/>
          </a:blip>
          <a:srcRect b="14537"/>
          <a:stretch/>
        </p:blipFill>
        <p:spPr>
          <a:xfrm>
            <a:off x="400503" y="2327698"/>
            <a:ext cx="992150" cy="661391"/>
          </a:xfrm>
          <a:prstGeom prst="rect">
            <a:avLst/>
          </a:prstGeom>
          <a:noFill/>
          <a:ln>
            <a:noFill/>
          </a:ln>
        </p:spPr>
      </p:pic>
      <p:pic>
        <p:nvPicPr>
          <p:cNvPr id="482" name="Google Shape;482;p46"/>
          <p:cNvPicPr preferRelativeResize="0"/>
          <p:nvPr/>
        </p:nvPicPr>
        <p:blipFill>
          <a:blip r:embed="rId5">
            <a:alphaModFix/>
          </a:blip>
          <a:stretch>
            <a:fillRect/>
          </a:stretch>
        </p:blipFill>
        <p:spPr>
          <a:xfrm>
            <a:off x="432425" y="1027213"/>
            <a:ext cx="928300" cy="928300"/>
          </a:xfrm>
          <a:prstGeom prst="rect">
            <a:avLst/>
          </a:prstGeom>
          <a:noFill/>
          <a:ln>
            <a:noFill/>
          </a:ln>
        </p:spPr>
      </p:pic>
      <p:sp>
        <p:nvSpPr>
          <p:cNvPr id="483" name="Google Shape;483;p46"/>
          <p:cNvSpPr txBox="1">
            <a:spLocks noGrp="1"/>
          </p:cNvSpPr>
          <p:nvPr>
            <p:ph type="body" idx="1"/>
          </p:nvPr>
        </p:nvSpPr>
        <p:spPr>
          <a:xfrm>
            <a:off x="263000" y="749725"/>
            <a:ext cx="1669800" cy="277500"/>
          </a:xfrm>
          <a:prstGeom prst="rect">
            <a:avLst/>
          </a:prstGeom>
          <a:noFill/>
          <a:ln>
            <a:noFill/>
          </a:ln>
        </p:spPr>
        <p:txBody>
          <a:bodyPr spcFirstLastPara="1" wrap="square" lIns="81000" tIns="0" rIns="0" bIns="0" anchor="t" anchorCtr="0">
            <a:noAutofit/>
          </a:bodyPr>
          <a:lstStyle/>
          <a:p>
            <a:pPr marL="0" lvl="0" indent="0" algn="l" rtl="0">
              <a:lnSpc>
                <a:spcPct val="100000"/>
              </a:lnSpc>
              <a:spcBef>
                <a:spcPts val="800"/>
              </a:spcBef>
              <a:spcAft>
                <a:spcPts val="0"/>
              </a:spcAft>
              <a:buNone/>
            </a:pPr>
            <a:r>
              <a:rPr lang="en" sz="800"/>
              <a:t>Banks Data Sources (DB, Scanned Forms, PDFs, Excel etc.)</a:t>
            </a:r>
            <a:endParaRPr sz="800"/>
          </a:p>
          <a:p>
            <a:pPr marL="0" lvl="0" indent="0" algn="l" rtl="0">
              <a:lnSpc>
                <a:spcPct val="100000"/>
              </a:lnSpc>
              <a:spcBef>
                <a:spcPts val="800"/>
              </a:spcBef>
              <a:spcAft>
                <a:spcPts val="0"/>
              </a:spcAft>
              <a:buNone/>
            </a:pPr>
            <a:endParaRPr sz="800"/>
          </a:p>
          <a:p>
            <a:pPr marL="0" lvl="0" indent="0" algn="l" rtl="0">
              <a:lnSpc>
                <a:spcPct val="100000"/>
              </a:lnSpc>
              <a:spcBef>
                <a:spcPts val="800"/>
              </a:spcBef>
              <a:spcAft>
                <a:spcPts val="0"/>
              </a:spcAft>
              <a:buNone/>
            </a:pPr>
            <a:endParaRPr sz="800"/>
          </a:p>
        </p:txBody>
      </p:sp>
      <p:cxnSp>
        <p:nvCxnSpPr>
          <p:cNvPr id="484" name="Google Shape;484;p46"/>
          <p:cNvCxnSpPr>
            <a:stCxn id="482" idx="2"/>
            <a:endCxn id="481" idx="0"/>
          </p:cNvCxnSpPr>
          <p:nvPr/>
        </p:nvCxnSpPr>
        <p:spPr>
          <a:xfrm>
            <a:off x="896575" y="1955513"/>
            <a:ext cx="0" cy="372300"/>
          </a:xfrm>
          <a:prstGeom prst="straightConnector1">
            <a:avLst/>
          </a:prstGeom>
          <a:noFill/>
          <a:ln w="9525" cap="flat" cmpd="sng">
            <a:solidFill>
              <a:schemeClr val="dk2"/>
            </a:solidFill>
            <a:prstDash val="dash"/>
            <a:round/>
            <a:headEnd type="none" w="med" len="med"/>
            <a:tailEnd type="none" w="med" len="med"/>
          </a:ln>
        </p:spPr>
      </p:cxnSp>
      <p:sp>
        <p:nvSpPr>
          <p:cNvPr id="485" name="Google Shape;485;p46"/>
          <p:cNvSpPr txBox="1">
            <a:spLocks noGrp="1"/>
          </p:cNvSpPr>
          <p:nvPr>
            <p:ph type="body" idx="1"/>
          </p:nvPr>
        </p:nvSpPr>
        <p:spPr>
          <a:xfrm>
            <a:off x="896575" y="1955523"/>
            <a:ext cx="928200" cy="277500"/>
          </a:xfrm>
          <a:prstGeom prst="rect">
            <a:avLst/>
          </a:prstGeom>
          <a:noFill/>
          <a:ln>
            <a:noFill/>
          </a:ln>
        </p:spPr>
        <p:txBody>
          <a:bodyPr spcFirstLastPara="1" wrap="square" lIns="81000" tIns="0" rIns="0" bIns="0" anchor="t" anchorCtr="0">
            <a:noAutofit/>
          </a:bodyPr>
          <a:lstStyle/>
          <a:p>
            <a:pPr marL="0" lvl="0" indent="0" algn="l" rtl="0">
              <a:lnSpc>
                <a:spcPct val="100000"/>
              </a:lnSpc>
              <a:spcBef>
                <a:spcPts val="800"/>
              </a:spcBef>
              <a:spcAft>
                <a:spcPts val="0"/>
              </a:spcAft>
              <a:buNone/>
            </a:pPr>
            <a:r>
              <a:rPr lang="en" sz="800"/>
              <a:t>Access to Credit Scores</a:t>
            </a:r>
            <a:endParaRPr sz="800"/>
          </a:p>
        </p:txBody>
      </p:sp>
      <p:sp>
        <p:nvSpPr>
          <p:cNvPr id="486" name="Google Shape;486;p46"/>
          <p:cNvSpPr/>
          <p:nvPr/>
        </p:nvSpPr>
        <p:spPr>
          <a:xfrm>
            <a:off x="167600" y="509575"/>
            <a:ext cx="1645200" cy="25245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6"/>
          <p:cNvSpPr txBox="1"/>
          <p:nvPr/>
        </p:nvSpPr>
        <p:spPr>
          <a:xfrm>
            <a:off x="260450" y="490375"/>
            <a:ext cx="1429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t>On-premise/ Cloud</a:t>
            </a:r>
            <a:endParaRPr sz="900" b="1"/>
          </a:p>
        </p:txBody>
      </p:sp>
      <p:pic>
        <p:nvPicPr>
          <p:cNvPr id="488" name="Google Shape;488;p46"/>
          <p:cNvPicPr preferRelativeResize="0"/>
          <p:nvPr/>
        </p:nvPicPr>
        <p:blipFill>
          <a:blip r:embed="rId6">
            <a:alphaModFix/>
          </a:blip>
          <a:stretch>
            <a:fillRect/>
          </a:stretch>
        </p:blipFill>
        <p:spPr>
          <a:xfrm>
            <a:off x="757325" y="3418425"/>
            <a:ext cx="528750" cy="528750"/>
          </a:xfrm>
          <a:prstGeom prst="rect">
            <a:avLst/>
          </a:prstGeom>
          <a:noFill/>
          <a:ln>
            <a:noFill/>
          </a:ln>
        </p:spPr>
      </p:pic>
      <p:sp>
        <p:nvSpPr>
          <p:cNvPr id="489" name="Google Shape;489;p46"/>
          <p:cNvSpPr txBox="1"/>
          <p:nvPr/>
        </p:nvSpPr>
        <p:spPr>
          <a:xfrm>
            <a:off x="381950" y="3901150"/>
            <a:ext cx="1279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Macroeconomic Factors</a:t>
            </a:r>
            <a:endParaRPr sz="800"/>
          </a:p>
        </p:txBody>
      </p:sp>
      <p:pic>
        <p:nvPicPr>
          <p:cNvPr id="490" name="Google Shape;490;p46"/>
          <p:cNvPicPr preferRelativeResize="0"/>
          <p:nvPr/>
        </p:nvPicPr>
        <p:blipFill>
          <a:blip r:embed="rId7">
            <a:alphaModFix/>
          </a:blip>
          <a:stretch>
            <a:fillRect/>
          </a:stretch>
        </p:blipFill>
        <p:spPr>
          <a:xfrm>
            <a:off x="416150" y="4257625"/>
            <a:ext cx="431100" cy="431100"/>
          </a:xfrm>
          <a:prstGeom prst="rect">
            <a:avLst/>
          </a:prstGeom>
          <a:noFill/>
          <a:ln>
            <a:noFill/>
          </a:ln>
        </p:spPr>
      </p:pic>
      <p:sp>
        <p:nvSpPr>
          <p:cNvPr id="491" name="Google Shape;491;p46"/>
          <p:cNvSpPr txBox="1"/>
          <p:nvPr/>
        </p:nvSpPr>
        <p:spPr>
          <a:xfrm>
            <a:off x="167600" y="4638275"/>
            <a:ext cx="928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t>Covid risk trend</a:t>
            </a:r>
            <a:endParaRPr sz="800"/>
          </a:p>
        </p:txBody>
      </p:sp>
      <p:pic>
        <p:nvPicPr>
          <p:cNvPr id="492" name="Google Shape;492;p46"/>
          <p:cNvPicPr preferRelativeResize="0"/>
          <p:nvPr/>
        </p:nvPicPr>
        <p:blipFill>
          <a:blip r:embed="rId8">
            <a:alphaModFix/>
          </a:blip>
          <a:stretch>
            <a:fillRect/>
          </a:stretch>
        </p:blipFill>
        <p:spPr>
          <a:xfrm>
            <a:off x="1086425" y="4216050"/>
            <a:ext cx="528750" cy="528750"/>
          </a:xfrm>
          <a:prstGeom prst="rect">
            <a:avLst/>
          </a:prstGeom>
          <a:noFill/>
          <a:ln>
            <a:noFill/>
          </a:ln>
        </p:spPr>
      </p:pic>
      <p:sp>
        <p:nvSpPr>
          <p:cNvPr id="493" name="Google Shape;493;p46"/>
          <p:cNvSpPr txBox="1"/>
          <p:nvPr/>
        </p:nvSpPr>
        <p:spPr>
          <a:xfrm>
            <a:off x="896575" y="4668475"/>
            <a:ext cx="928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t>Twitter Sentiment Data</a:t>
            </a:r>
            <a:endParaRPr sz="800"/>
          </a:p>
        </p:txBody>
      </p:sp>
      <p:sp>
        <p:nvSpPr>
          <p:cNvPr id="494" name="Google Shape;494;p46"/>
          <p:cNvSpPr/>
          <p:nvPr/>
        </p:nvSpPr>
        <p:spPr>
          <a:xfrm>
            <a:off x="199100" y="3161313"/>
            <a:ext cx="1645200" cy="19431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6"/>
          <p:cNvSpPr txBox="1"/>
          <p:nvPr/>
        </p:nvSpPr>
        <p:spPr>
          <a:xfrm>
            <a:off x="263000" y="3083775"/>
            <a:ext cx="15771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t>External Data Sources</a:t>
            </a:r>
            <a:endParaRPr sz="900" b="1"/>
          </a:p>
        </p:txBody>
      </p:sp>
      <p:pic>
        <p:nvPicPr>
          <p:cNvPr id="496" name="Google Shape;496;p46"/>
          <p:cNvPicPr preferRelativeResize="0"/>
          <p:nvPr/>
        </p:nvPicPr>
        <p:blipFill>
          <a:blip r:embed="rId9">
            <a:alphaModFix/>
          </a:blip>
          <a:stretch>
            <a:fillRect/>
          </a:stretch>
        </p:blipFill>
        <p:spPr>
          <a:xfrm>
            <a:off x="2803925" y="4216048"/>
            <a:ext cx="528750" cy="528750"/>
          </a:xfrm>
          <a:prstGeom prst="rect">
            <a:avLst/>
          </a:prstGeom>
          <a:noFill/>
          <a:ln>
            <a:noFill/>
          </a:ln>
        </p:spPr>
      </p:pic>
      <p:cxnSp>
        <p:nvCxnSpPr>
          <p:cNvPr id="497" name="Google Shape;497;p46"/>
          <p:cNvCxnSpPr>
            <a:endCxn id="480" idx="1"/>
          </p:cNvCxnSpPr>
          <p:nvPr/>
        </p:nvCxnSpPr>
        <p:spPr>
          <a:xfrm rot="10800000" flipH="1">
            <a:off x="1060025" y="1413325"/>
            <a:ext cx="1743900" cy="10200"/>
          </a:xfrm>
          <a:prstGeom prst="straightConnector1">
            <a:avLst/>
          </a:prstGeom>
          <a:noFill/>
          <a:ln w="9525" cap="flat" cmpd="sng">
            <a:solidFill>
              <a:schemeClr val="dk2"/>
            </a:solidFill>
            <a:prstDash val="solid"/>
            <a:round/>
            <a:headEnd type="none" w="med" len="med"/>
            <a:tailEnd type="triangle" w="med" len="med"/>
          </a:ln>
        </p:spPr>
      </p:cxnSp>
      <p:sp>
        <p:nvSpPr>
          <p:cNvPr id="498" name="Google Shape;498;p46"/>
          <p:cNvSpPr txBox="1"/>
          <p:nvPr/>
        </p:nvSpPr>
        <p:spPr>
          <a:xfrm>
            <a:off x="1691575" y="823213"/>
            <a:ext cx="12795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PDFs, Scanned Form extraction using Form Extractor</a:t>
            </a:r>
            <a:endParaRPr sz="900"/>
          </a:p>
        </p:txBody>
      </p:sp>
      <p:cxnSp>
        <p:nvCxnSpPr>
          <p:cNvPr id="499" name="Google Shape;499;p46"/>
          <p:cNvCxnSpPr>
            <a:endCxn id="496" idx="1"/>
          </p:cNvCxnSpPr>
          <p:nvPr/>
        </p:nvCxnSpPr>
        <p:spPr>
          <a:xfrm>
            <a:off x="1416725" y="4468123"/>
            <a:ext cx="1387200" cy="12300"/>
          </a:xfrm>
          <a:prstGeom prst="straightConnector1">
            <a:avLst/>
          </a:prstGeom>
          <a:noFill/>
          <a:ln w="9525" cap="flat" cmpd="sng">
            <a:solidFill>
              <a:schemeClr val="dk2"/>
            </a:solidFill>
            <a:prstDash val="solid"/>
            <a:round/>
            <a:headEnd type="none" w="med" len="med"/>
            <a:tailEnd type="triangle" w="med" len="med"/>
          </a:ln>
        </p:spPr>
      </p:cxnSp>
      <p:sp>
        <p:nvSpPr>
          <p:cNvPr id="500" name="Google Shape;500;p46"/>
          <p:cNvSpPr txBox="1"/>
          <p:nvPr/>
        </p:nvSpPr>
        <p:spPr>
          <a:xfrm>
            <a:off x="1699175" y="3870963"/>
            <a:ext cx="12795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Twitter sentiment analysis using cognitive services</a:t>
            </a:r>
            <a:endParaRPr sz="900"/>
          </a:p>
        </p:txBody>
      </p:sp>
      <p:pic>
        <p:nvPicPr>
          <p:cNvPr id="501" name="Google Shape;501;p46"/>
          <p:cNvPicPr preferRelativeResize="0"/>
          <p:nvPr/>
        </p:nvPicPr>
        <p:blipFill>
          <a:blip r:embed="rId10">
            <a:alphaModFix/>
          </a:blip>
          <a:stretch>
            <a:fillRect/>
          </a:stretch>
        </p:blipFill>
        <p:spPr>
          <a:xfrm>
            <a:off x="3408875" y="2309225"/>
            <a:ext cx="992149" cy="520869"/>
          </a:xfrm>
          <a:prstGeom prst="rect">
            <a:avLst/>
          </a:prstGeom>
          <a:noFill/>
          <a:ln>
            <a:noFill/>
          </a:ln>
        </p:spPr>
      </p:pic>
      <p:cxnSp>
        <p:nvCxnSpPr>
          <p:cNvPr id="502" name="Google Shape;502;p46"/>
          <p:cNvCxnSpPr>
            <a:stCxn id="480" idx="3"/>
            <a:endCxn id="501" idx="0"/>
          </p:cNvCxnSpPr>
          <p:nvPr/>
        </p:nvCxnSpPr>
        <p:spPr>
          <a:xfrm>
            <a:off x="3332675" y="1413325"/>
            <a:ext cx="572400" cy="895800"/>
          </a:xfrm>
          <a:prstGeom prst="bentConnector2">
            <a:avLst/>
          </a:prstGeom>
          <a:noFill/>
          <a:ln w="9525" cap="flat" cmpd="sng">
            <a:solidFill>
              <a:schemeClr val="dk2"/>
            </a:solidFill>
            <a:prstDash val="solid"/>
            <a:round/>
            <a:headEnd type="none" w="med" len="med"/>
            <a:tailEnd type="triangle" w="med" len="med"/>
          </a:ln>
        </p:spPr>
      </p:cxnSp>
      <p:cxnSp>
        <p:nvCxnSpPr>
          <p:cNvPr id="503" name="Google Shape;503;p46"/>
          <p:cNvCxnSpPr>
            <a:stCxn id="496" idx="3"/>
            <a:endCxn id="501" idx="2"/>
          </p:cNvCxnSpPr>
          <p:nvPr/>
        </p:nvCxnSpPr>
        <p:spPr>
          <a:xfrm rot="10800000" flipH="1">
            <a:off x="3332675" y="2830123"/>
            <a:ext cx="572400" cy="1650300"/>
          </a:xfrm>
          <a:prstGeom prst="bentConnector2">
            <a:avLst/>
          </a:prstGeom>
          <a:noFill/>
          <a:ln w="9525" cap="flat" cmpd="sng">
            <a:solidFill>
              <a:schemeClr val="dk2"/>
            </a:solidFill>
            <a:prstDash val="solid"/>
            <a:round/>
            <a:headEnd type="none" w="med" len="med"/>
            <a:tailEnd type="triangle" w="med" len="med"/>
          </a:ln>
        </p:spPr>
      </p:cxnSp>
      <p:cxnSp>
        <p:nvCxnSpPr>
          <p:cNvPr id="504" name="Google Shape;504;p46"/>
          <p:cNvCxnSpPr/>
          <p:nvPr/>
        </p:nvCxnSpPr>
        <p:spPr>
          <a:xfrm rot="10800000" flipH="1">
            <a:off x="1278075" y="2587375"/>
            <a:ext cx="2337900" cy="1111800"/>
          </a:xfrm>
          <a:prstGeom prst="bentConnector3">
            <a:avLst>
              <a:gd name="adj1" fmla="val 50000"/>
            </a:avLst>
          </a:prstGeom>
          <a:noFill/>
          <a:ln w="9525" cap="flat" cmpd="sng">
            <a:solidFill>
              <a:schemeClr val="dk2"/>
            </a:solidFill>
            <a:prstDash val="solid"/>
            <a:round/>
            <a:headEnd type="none" w="med" len="med"/>
            <a:tailEnd type="triangle" w="med" len="med"/>
          </a:ln>
        </p:spPr>
      </p:cxnSp>
      <p:sp>
        <p:nvSpPr>
          <p:cNvPr id="505" name="Google Shape;505;p46"/>
          <p:cNvSpPr txBox="1"/>
          <p:nvPr/>
        </p:nvSpPr>
        <p:spPr>
          <a:xfrm>
            <a:off x="2413900" y="2587375"/>
            <a:ext cx="12795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Data Extraction and Orchestration using Data Factory </a:t>
            </a:r>
            <a:endParaRPr sz="900"/>
          </a:p>
        </p:txBody>
      </p:sp>
      <p:pic>
        <p:nvPicPr>
          <p:cNvPr id="506" name="Google Shape;506;p46"/>
          <p:cNvPicPr preferRelativeResize="0"/>
          <p:nvPr/>
        </p:nvPicPr>
        <p:blipFill>
          <a:blip r:embed="rId11">
            <a:alphaModFix/>
          </a:blip>
          <a:stretch>
            <a:fillRect/>
          </a:stretch>
        </p:blipFill>
        <p:spPr>
          <a:xfrm>
            <a:off x="4363075" y="2400563"/>
            <a:ext cx="992149" cy="520880"/>
          </a:xfrm>
          <a:prstGeom prst="rect">
            <a:avLst/>
          </a:prstGeom>
          <a:noFill/>
          <a:ln>
            <a:noFill/>
          </a:ln>
        </p:spPr>
      </p:pic>
      <p:cxnSp>
        <p:nvCxnSpPr>
          <p:cNvPr id="507" name="Google Shape;507;p46"/>
          <p:cNvCxnSpPr/>
          <p:nvPr/>
        </p:nvCxnSpPr>
        <p:spPr>
          <a:xfrm>
            <a:off x="4174675" y="2672103"/>
            <a:ext cx="449400" cy="900"/>
          </a:xfrm>
          <a:prstGeom prst="straightConnector1">
            <a:avLst/>
          </a:prstGeom>
          <a:noFill/>
          <a:ln w="9525" cap="flat" cmpd="sng">
            <a:solidFill>
              <a:schemeClr val="dk2"/>
            </a:solidFill>
            <a:prstDash val="solid"/>
            <a:round/>
            <a:headEnd type="none" w="med" len="med"/>
            <a:tailEnd type="triangle" w="med" len="med"/>
          </a:ln>
        </p:spPr>
      </p:cxnSp>
      <p:sp>
        <p:nvSpPr>
          <p:cNvPr id="508" name="Google Shape;508;p46"/>
          <p:cNvSpPr txBox="1"/>
          <p:nvPr/>
        </p:nvSpPr>
        <p:spPr>
          <a:xfrm>
            <a:off x="4295600" y="2947763"/>
            <a:ext cx="12795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Storing structured and unstructured data in Cosmos DB</a:t>
            </a:r>
            <a:endParaRPr sz="900"/>
          </a:p>
        </p:txBody>
      </p:sp>
      <p:pic>
        <p:nvPicPr>
          <p:cNvPr id="509" name="Google Shape;509;p46"/>
          <p:cNvPicPr preferRelativeResize="0"/>
          <p:nvPr/>
        </p:nvPicPr>
        <p:blipFill rotWithShape="1">
          <a:blip r:embed="rId12">
            <a:alphaModFix/>
          </a:blip>
          <a:srcRect l="25486" r="10122"/>
          <a:stretch/>
        </p:blipFill>
        <p:spPr>
          <a:xfrm>
            <a:off x="4594776" y="1146013"/>
            <a:ext cx="528750" cy="431100"/>
          </a:xfrm>
          <a:prstGeom prst="rect">
            <a:avLst/>
          </a:prstGeom>
          <a:noFill/>
          <a:ln>
            <a:noFill/>
          </a:ln>
        </p:spPr>
      </p:pic>
      <p:pic>
        <p:nvPicPr>
          <p:cNvPr id="510" name="Google Shape;510;p46"/>
          <p:cNvPicPr preferRelativeResize="0"/>
          <p:nvPr/>
        </p:nvPicPr>
        <p:blipFill>
          <a:blip r:embed="rId13">
            <a:alphaModFix/>
          </a:blip>
          <a:stretch>
            <a:fillRect/>
          </a:stretch>
        </p:blipFill>
        <p:spPr>
          <a:xfrm>
            <a:off x="5454675" y="1163313"/>
            <a:ext cx="528750" cy="396563"/>
          </a:xfrm>
          <a:prstGeom prst="rect">
            <a:avLst/>
          </a:prstGeom>
          <a:noFill/>
          <a:ln>
            <a:noFill/>
          </a:ln>
        </p:spPr>
      </p:pic>
      <p:pic>
        <p:nvPicPr>
          <p:cNvPr id="511" name="Google Shape;511;p46"/>
          <p:cNvPicPr preferRelativeResize="0"/>
          <p:nvPr/>
        </p:nvPicPr>
        <p:blipFill>
          <a:blip r:embed="rId14">
            <a:alphaModFix/>
          </a:blip>
          <a:stretch>
            <a:fillRect/>
          </a:stretch>
        </p:blipFill>
        <p:spPr>
          <a:xfrm>
            <a:off x="6461825" y="1061413"/>
            <a:ext cx="600300" cy="600300"/>
          </a:xfrm>
          <a:prstGeom prst="rect">
            <a:avLst/>
          </a:prstGeom>
          <a:noFill/>
          <a:ln>
            <a:noFill/>
          </a:ln>
        </p:spPr>
      </p:pic>
      <p:pic>
        <p:nvPicPr>
          <p:cNvPr id="512" name="Google Shape;512;p46"/>
          <p:cNvPicPr preferRelativeResize="0"/>
          <p:nvPr/>
        </p:nvPicPr>
        <p:blipFill>
          <a:blip r:embed="rId15">
            <a:alphaModFix/>
          </a:blip>
          <a:stretch>
            <a:fillRect/>
          </a:stretch>
        </p:blipFill>
        <p:spPr>
          <a:xfrm>
            <a:off x="7415850" y="1122326"/>
            <a:ext cx="478500" cy="478500"/>
          </a:xfrm>
          <a:prstGeom prst="rect">
            <a:avLst/>
          </a:prstGeom>
          <a:noFill/>
          <a:ln>
            <a:noFill/>
          </a:ln>
        </p:spPr>
      </p:pic>
      <p:sp>
        <p:nvSpPr>
          <p:cNvPr id="513" name="Google Shape;513;p46"/>
          <p:cNvSpPr txBox="1"/>
          <p:nvPr/>
        </p:nvSpPr>
        <p:spPr>
          <a:xfrm>
            <a:off x="4219400" y="599713"/>
            <a:ext cx="1279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Azure Machine Learning</a:t>
            </a:r>
            <a:endParaRPr sz="900"/>
          </a:p>
        </p:txBody>
      </p:sp>
      <p:sp>
        <p:nvSpPr>
          <p:cNvPr id="514" name="Google Shape;514;p46"/>
          <p:cNvSpPr txBox="1"/>
          <p:nvPr/>
        </p:nvSpPr>
        <p:spPr>
          <a:xfrm>
            <a:off x="5223000" y="541913"/>
            <a:ext cx="9921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Azure Container Registry</a:t>
            </a:r>
            <a:endParaRPr sz="900"/>
          </a:p>
        </p:txBody>
      </p:sp>
      <p:sp>
        <p:nvSpPr>
          <p:cNvPr id="515" name="Google Shape;515;p46"/>
          <p:cNvSpPr txBox="1"/>
          <p:nvPr/>
        </p:nvSpPr>
        <p:spPr>
          <a:xfrm>
            <a:off x="6291625" y="505225"/>
            <a:ext cx="9921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Azure Kubernetes Service</a:t>
            </a:r>
            <a:endParaRPr sz="900"/>
          </a:p>
        </p:txBody>
      </p:sp>
      <p:sp>
        <p:nvSpPr>
          <p:cNvPr id="516" name="Google Shape;516;p46"/>
          <p:cNvSpPr txBox="1"/>
          <p:nvPr/>
        </p:nvSpPr>
        <p:spPr>
          <a:xfrm>
            <a:off x="7117475" y="726925"/>
            <a:ext cx="9921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Web Apps</a:t>
            </a:r>
            <a:endParaRPr sz="900"/>
          </a:p>
        </p:txBody>
      </p:sp>
      <p:cxnSp>
        <p:nvCxnSpPr>
          <p:cNvPr id="517" name="Google Shape;517;p46"/>
          <p:cNvCxnSpPr>
            <a:stCxn id="506" idx="0"/>
            <a:endCxn id="509" idx="2"/>
          </p:cNvCxnSpPr>
          <p:nvPr/>
        </p:nvCxnSpPr>
        <p:spPr>
          <a:xfrm rot="10800000">
            <a:off x="4859150" y="1577063"/>
            <a:ext cx="0" cy="823500"/>
          </a:xfrm>
          <a:prstGeom prst="straightConnector1">
            <a:avLst/>
          </a:prstGeom>
          <a:noFill/>
          <a:ln w="9525" cap="flat" cmpd="sng">
            <a:solidFill>
              <a:schemeClr val="dk2"/>
            </a:solidFill>
            <a:prstDash val="solid"/>
            <a:round/>
            <a:headEnd type="none" w="med" len="med"/>
            <a:tailEnd type="triangle" w="med" len="med"/>
          </a:ln>
        </p:spPr>
      </p:cxnSp>
      <p:cxnSp>
        <p:nvCxnSpPr>
          <p:cNvPr id="518" name="Google Shape;518;p46"/>
          <p:cNvCxnSpPr>
            <a:endCxn id="510" idx="1"/>
          </p:cNvCxnSpPr>
          <p:nvPr/>
        </p:nvCxnSpPr>
        <p:spPr>
          <a:xfrm>
            <a:off x="5024175" y="1361594"/>
            <a:ext cx="430500" cy="0"/>
          </a:xfrm>
          <a:prstGeom prst="straightConnector1">
            <a:avLst/>
          </a:prstGeom>
          <a:noFill/>
          <a:ln w="9525" cap="flat" cmpd="sng">
            <a:solidFill>
              <a:schemeClr val="dk2"/>
            </a:solidFill>
            <a:prstDash val="solid"/>
            <a:round/>
            <a:headEnd type="none" w="med" len="med"/>
            <a:tailEnd type="triangle" w="med" len="med"/>
          </a:ln>
        </p:spPr>
      </p:cxnSp>
      <p:cxnSp>
        <p:nvCxnSpPr>
          <p:cNvPr id="519" name="Google Shape;519;p46"/>
          <p:cNvCxnSpPr>
            <a:stCxn id="510" idx="3"/>
            <a:endCxn id="511" idx="1"/>
          </p:cNvCxnSpPr>
          <p:nvPr/>
        </p:nvCxnSpPr>
        <p:spPr>
          <a:xfrm>
            <a:off x="5983425" y="1361594"/>
            <a:ext cx="478500" cy="0"/>
          </a:xfrm>
          <a:prstGeom prst="straightConnector1">
            <a:avLst/>
          </a:prstGeom>
          <a:noFill/>
          <a:ln w="9525" cap="flat" cmpd="sng">
            <a:solidFill>
              <a:schemeClr val="dk2"/>
            </a:solidFill>
            <a:prstDash val="solid"/>
            <a:round/>
            <a:headEnd type="none" w="med" len="med"/>
            <a:tailEnd type="triangle" w="med" len="med"/>
          </a:ln>
        </p:spPr>
      </p:cxnSp>
      <p:cxnSp>
        <p:nvCxnSpPr>
          <p:cNvPr id="520" name="Google Shape;520;p46"/>
          <p:cNvCxnSpPr>
            <a:stCxn id="512" idx="1"/>
            <a:endCxn id="511" idx="3"/>
          </p:cNvCxnSpPr>
          <p:nvPr/>
        </p:nvCxnSpPr>
        <p:spPr>
          <a:xfrm rot="10800000">
            <a:off x="7062150" y="1361576"/>
            <a:ext cx="353700" cy="0"/>
          </a:xfrm>
          <a:prstGeom prst="straightConnector1">
            <a:avLst/>
          </a:prstGeom>
          <a:noFill/>
          <a:ln w="9525" cap="flat" cmpd="sng">
            <a:solidFill>
              <a:schemeClr val="dk2"/>
            </a:solidFill>
            <a:prstDash val="solid"/>
            <a:round/>
            <a:headEnd type="none" w="med" len="med"/>
            <a:tailEnd type="triangle" w="med" len="med"/>
          </a:ln>
        </p:spPr>
      </p:cxnSp>
      <p:pic>
        <p:nvPicPr>
          <p:cNvPr id="521" name="Google Shape;521;p46"/>
          <p:cNvPicPr preferRelativeResize="0"/>
          <p:nvPr/>
        </p:nvPicPr>
        <p:blipFill>
          <a:blip r:embed="rId16">
            <a:alphaModFix/>
          </a:blip>
          <a:stretch>
            <a:fillRect/>
          </a:stretch>
        </p:blipFill>
        <p:spPr>
          <a:xfrm>
            <a:off x="8248025" y="951025"/>
            <a:ext cx="661400" cy="661400"/>
          </a:xfrm>
          <a:prstGeom prst="rect">
            <a:avLst/>
          </a:prstGeom>
          <a:noFill/>
          <a:ln>
            <a:noFill/>
          </a:ln>
        </p:spPr>
      </p:pic>
      <p:cxnSp>
        <p:nvCxnSpPr>
          <p:cNvPr id="522" name="Google Shape;522;p46"/>
          <p:cNvCxnSpPr/>
          <p:nvPr/>
        </p:nvCxnSpPr>
        <p:spPr>
          <a:xfrm flipH="1">
            <a:off x="7970550" y="1357976"/>
            <a:ext cx="429900" cy="3600"/>
          </a:xfrm>
          <a:prstGeom prst="straightConnector1">
            <a:avLst/>
          </a:prstGeom>
          <a:noFill/>
          <a:ln w="9525" cap="flat" cmpd="sng">
            <a:solidFill>
              <a:schemeClr val="dk2"/>
            </a:solidFill>
            <a:prstDash val="solid"/>
            <a:round/>
            <a:headEnd type="none" w="med" len="med"/>
            <a:tailEnd type="triangle" w="med" len="med"/>
          </a:ln>
        </p:spPr>
      </p:cxnSp>
      <p:sp>
        <p:nvSpPr>
          <p:cNvPr id="523" name="Google Shape;523;p46"/>
          <p:cNvSpPr txBox="1"/>
          <p:nvPr/>
        </p:nvSpPr>
        <p:spPr>
          <a:xfrm>
            <a:off x="8158875" y="1630375"/>
            <a:ext cx="9921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End User</a:t>
            </a:r>
            <a:endParaRPr sz="900"/>
          </a:p>
        </p:txBody>
      </p:sp>
      <p:pic>
        <p:nvPicPr>
          <p:cNvPr id="524" name="Google Shape;524;p46"/>
          <p:cNvPicPr preferRelativeResize="0"/>
          <p:nvPr/>
        </p:nvPicPr>
        <p:blipFill>
          <a:blip r:embed="rId17">
            <a:alphaModFix/>
          </a:blip>
          <a:stretch>
            <a:fillRect/>
          </a:stretch>
        </p:blipFill>
        <p:spPr>
          <a:xfrm>
            <a:off x="6177300" y="2736550"/>
            <a:ext cx="572401" cy="572401"/>
          </a:xfrm>
          <a:prstGeom prst="rect">
            <a:avLst/>
          </a:prstGeom>
          <a:noFill/>
          <a:ln>
            <a:noFill/>
          </a:ln>
        </p:spPr>
      </p:pic>
      <p:cxnSp>
        <p:nvCxnSpPr>
          <p:cNvPr id="525" name="Google Shape;525;p46"/>
          <p:cNvCxnSpPr>
            <a:stCxn id="509" idx="2"/>
            <a:endCxn id="524" idx="0"/>
          </p:cNvCxnSpPr>
          <p:nvPr/>
        </p:nvCxnSpPr>
        <p:spPr>
          <a:xfrm rot="-5400000" flipH="1">
            <a:off x="5081601" y="1354663"/>
            <a:ext cx="1159500" cy="1604400"/>
          </a:xfrm>
          <a:prstGeom prst="bentConnector3">
            <a:avLst>
              <a:gd name="adj1" fmla="val 49997"/>
            </a:avLst>
          </a:prstGeom>
          <a:noFill/>
          <a:ln w="9525" cap="flat" cmpd="sng">
            <a:solidFill>
              <a:schemeClr val="dk2"/>
            </a:solidFill>
            <a:prstDash val="solid"/>
            <a:round/>
            <a:headEnd type="none" w="med" len="med"/>
            <a:tailEnd type="triangle" w="med" len="med"/>
          </a:ln>
        </p:spPr>
      </p:cxnSp>
      <p:cxnSp>
        <p:nvCxnSpPr>
          <p:cNvPr id="526" name="Google Shape;526;p46"/>
          <p:cNvCxnSpPr>
            <a:stCxn id="512" idx="2"/>
            <a:endCxn id="524" idx="0"/>
          </p:cNvCxnSpPr>
          <p:nvPr/>
        </p:nvCxnSpPr>
        <p:spPr>
          <a:xfrm rot="5400000">
            <a:off x="6491400" y="1572926"/>
            <a:ext cx="1135800" cy="1191600"/>
          </a:xfrm>
          <a:prstGeom prst="bentConnector3">
            <a:avLst>
              <a:gd name="adj1" fmla="val 48433"/>
            </a:avLst>
          </a:prstGeom>
          <a:noFill/>
          <a:ln w="9525" cap="flat" cmpd="sng">
            <a:solidFill>
              <a:schemeClr val="dk2"/>
            </a:solidFill>
            <a:prstDash val="solid"/>
            <a:round/>
            <a:headEnd type="none" w="med" len="med"/>
            <a:tailEnd type="triangle" w="med" len="med"/>
          </a:ln>
        </p:spPr>
      </p:cxnSp>
      <p:sp>
        <p:nvSpPr>
          <p:cNvPr id="527" name="Google Shape;527;p46"/>
          <p:cNvSpPr txBox="1"/>
          <p:nvPr/>
        </p:nvSpPr>
        <p:spPr>
          <a:xfrm>
            <a:off x="5231700" y="1749375"/>
            <a:ext cx="2194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Model Performance and Application Logs saved in SQL DB</a:t>
            </a:r>
            <a:endParaRPr sz="900"/>
          </a:p>
        </p:txBody>
      </p:sp>
      <p:pic>
        <p:nvPicPr>
          <p:cNvPr id="528" name="Google Shape;528;p46"/>
          <p:cNvPicPr preferRelativeResize="0"/>
          <p:nvPr/>
        </p:nvPicPr>
        <p:blipFill>
          <a:blip r:embed="rId18">
            <a:alphaModFix/>
          </a:blip>
          <a:stretch>
            <a:fillRect/>
          </a:stretch>
        </p:blipFill>
        <p:spPr>
          <a:xfrm>
            <a:off x="7723950" y="2646400"/>
            <a:ext cx="760475" cy="760475"/>
          </a:xfrm>
          <a:prstGeom prst="rect">
            <a:avLst/>
          </a:prstGeom>
          <a:noFill/>
          <a:ln>
            <a:noFill/>
          </a:ln>
        </p:spPr>
      </p:pic>
      <p:cxnSp>
        <p:nvCxnSpPr>
          <p:cNvPr id="529" name="Google Shape;529;p46"/>
          <p:cNvCxnSpPr>
            <a:stCxn id="524" idx="3"/>
            <a:endCxn id="528" idx="1"/>
          </p:cNvCxnSpPr>
          <p:nvPr/>
        </p:nvCxnSpPr>
        <p:spPr>
          <a:xfrm>
            <a:off x="6749701" y="3022750"/>
            <a:ext cx="974100" cy="3900"/>
          </a:xfrm>
          <a:prstGeom prst="straightConnector1">
            <a:avLst/>
          </a:prstGeom>
          <a:noFill/>
          <a:ln w="9525" cap="flat" cmpd="sng">
            <a:solidFill>
              <a:schemeClr val="dk2"/>
            </a:solidFill>
            <a:prstDash val="solid"/>
            <a:round/>
            <a:headEnd type="none" w="med" len="med"/>
            <a:tailEnd type="triangle" w="med" len="med"/>
          </a:ln>
        </p:spPr>
      </p:cxnSp>
      <p:sp>
        <p:nvSpPr>
          <p:cNvPr id="530" name="Google Shape;530;p46"/>
          <p:cNvSpPr txBox="1"/>
          <p:nvPr/>
        </p:nvSpPr>
        <p:spPr>
          <a:xfrm>
            <a:off x="7492050" y="3382638"/>
            <a:ext cx="12795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Dashboards for Model Performance, Application Logs</a:t>
            </a:r>
            <a:endParaRPr sz="900"/>
          </a:p>
        </p:txBody>
      </p:sp>
      <p:sp>
        <p:nvSpPr>
          <p:cNvPr id="531" name="Google Shape;531;p46"/>
          <p:cNvSpPr txBox="1"/>
          <p:nvPr/>
        </p:nvSpPr>
        <p:spPr>
          <a:xfrm>
            <a:off x="5976150" y="3312774"/>
            <a:ext cx="992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Azure SQL Database</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7"/>
          <p:cNvSpPr txBox="1">
            <a:spLocks noGrp="1"/>
          </p:cNvSpPr>
          <p:nvPr>
            <p:ph type="title"/>
          </p:nvPr>
        </p:nvSpPr>
        <p:spPr>
          <a:xfrm>
            <a:off x="513000" y="377539"/>
            <a:ext cx="5670000" cy="277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How Banks Will Use Our Solution</a:t>
            </a:r>
            <a:endParaRPr/>
          </a:p>
        </p:txBody>
      </p:sp>
      <p:sp>
        <p:nvSpPr>
          <p:cNvPr id="537" name="Google Shape;537;p47"/>
          <p:cNvSpPr txBox="1"/>
          <p:nvPr/>
        </p:nvSpPr>
        <p:spPr>
          <a:xfrm>
            <a:off x="457750" y="944925"/>
            <a:ext cx="8133600" cy="369328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dirty="0">
                <a:solidFill>
                  <a:schemeClr val="dk1"/>
                </a:solidFill>
                <a:latin typeface="Calibri" panose="020F0502020204030204" pitchFamily="34" charset="0"/>
                <a:cs typeface="Calibri" panose="020F0502020204030204" pitchFamily="34" charset="0"/>
              </a:rPr>
              <a:t>Since customer data is sensitive for banks and is not publicly available, a</a:t>
            </a:r>
            <a:r>
              <a:rPr lang="en" dirty="0">
                <a:latin typeface="Calibri" panose="020F0502020204030204" pitchFamily="34" charset="0"/>
                <a:cs typeface="Calibri" panose="020F0502020204030204" pitchFamily="34" charset="0"/>
              </a:rPr>
              <a:t>s an end product we will deliver </a:t>
            </a:r>
            <a:r>
              <a:rPr lang="en" b="1" dirty="0">
                <a:latin typeface="Calibri" panose="020F0502020204030204" pitchFamily="34" charset="0"/>
                <a:cs typeface="Calibri" panose="020F0502020204030204" pitchFamily="34" charset="0"/>
              </a:rPr>
              <a:t>configurable framework and models</a:t>
            </a:r>
            <a:r>
              <a:rPr lang="en" dirty="0">
                <a:solidFill>
                  <a:srgbClr val="134F5C"/>
                </a:solidFill>
                <a:latin typeface="Calibri" panose="020F0502020204030204" pitchFamily="34" charset="0"/>
                <a:cs typeface="Calibri" panose="020F0502020204030204" pitchFamily="34" charset="0"/>
              </a:rPr>
              <a:t> </a:t>
            </a:r>
            <a:r>
              <a:rPr lang="en" dirty="0">
                <a:latin typeface="Calibri" panose="020F0502020204030204" pitchFamily="34" charset="0"/>
                <a:cs typeface="Calibri" panose="020F0502020204030204" pitchFamily="34" charset="0"/>
              </a:rPr>
              <a:t>which can directly be integrated with banks internal databases.</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a:p>
            <a:pPr marL="457200" lvl="0" indent="-317500" algn="l" rtl="0">
              <a:spcBef>
                <a:spcPts val="0"/>
              </a:spcBef>
              <a:spcAft>
                <a:spcPts val="0"/>
              </a:spcAft>
              <a:buSzPts val="1400"/>
              <a:buChar char="●"/>
            </a:pPr>
            <a:r>
              <a:rPr lang="en" dirty="0">
                <a:latin typeface="Calibri" panose="020F0502020204030204" pitchFamily="34" charset="0"/>
                <a:cs typeface="Calibri" panose="020F0502020204030204" pitchFamily="34" charset="0"/>
              </a:rPr>
              <a:t>The solution will be made available as a user friendly web app, which will provide below functionalities:</a:t>
            </a:r>
            <a:endParaRPr dirty="0">
              <a:latin typeface="Calibri" panose="020F0502020204030204" pitchFamily="34" charset="0"/>
              <a:cs typeface="Calibri" panose="020F0502020204030204" pitchFamily="34" charset="0"/>
            </a:endParaRPr>
          </a:p>
          <a:p>
            <a:pPr marL="457200" lvl="0" indent="0" algn="l" rtl="0">
              <a:spcBef>
                <a:spcPts val="0"/>
              </a:spcBef>
              <a:spcAft>
                <a:spcPts val="0"/>
              </a:spcAft>
              <a:buNone/>
            </a:pPr>
            <a:endParaRPr dirty="0">
              <a:latin typeface="Calibri" panose="020F0502020204030204" pitchFamily="34" charset="0"/>
              <a:cs typeface="Calibri" panose="020F0502020204030204" pitchFamily="34" charset="0"/>
            </a:endParaRPr>
          </a:p>
          <a:p>
            <a:pPr marL="457200" lvl="0" indent="0" algn="l" rtl="0">
              <a:spcBef>
                <a:spcPts val="0"/>
              </a:spcBef>
              <a:spcAft>
                <a:spcPts val="0"/>
              </a:spcAft>
              <a:buNone/>
            </a:pPr>
            <a:r>
              <a:rPr lang="en" sz="1300" b="1" dirty="0">
                <a:latin typeface="Calibri" panose="020F0502020204030204" pitchFamily="34" charset="0"/>
                <a:cs typeface="Calibri" panose="020F0502020204030204" pitchFamily="34" charset="0"/>
              </a:rPr>
              <a:t>Business Insights:</a:t>
            </a:r>
            <a:endParaRPr sz="1300" b="1" dirty="0">
              <a:latin typeface="Calibri" panose="020F0502020204030204" pitchFamily="34" charset="0"/>
              <a:cs typeface="Calibri" panose="020F0502020204030204" pitchFamily="34" charset="0"/>
            </a:endParaRPr>
          </a:p>
          <a:p>
            <a:pPr marL="914400" lvl="1" indent="-311150" algn="l" rtl="0">
              <a:spcBef>
                <a:spcPts val="0"/>
              </a:spcBef>
              <a:spcAft>
                <a:spcPts val="0"/>
              </a:spcAft>
              <a:buSzPts val="1300"/>
              <a:buChar char="○"/>
            </a:pPr>
            <a:r>
              <a:rPr lang="en" sz="1300" dirty="0">
                <a:latin typeface="Calibri" panose="020F0502020204030204" pitchFamily="34" charset="0"/>
                <a:cs typeface="Calibri" panose="020F0502020204030204" pitchFamily="34" charset="0"/>
              </a:rPr>
              <a:t>Insights on distressed industry sector for selected location.</a:t>
            </a:r>
            <a:endParaRPr sz="1300" dirty="0">
              <a:latin typeface="Calibri" panose="020F0502020204030204" pitchFamily="34" charset="0"/>
              <a:cs typeface="Calibri" panose="020F0502020204030204" pitchFamily="34" charset="0"/>
            </a:endParaRPr>
          </a:p>
          <a:p>
            <a:pPr marL="914400" lvl="1" indent="-311150" algn="l" rtl="0">
              <a:spcBef>
                <a:spcPts val="0"/>
              </a:spcBef>
              <a:spcAft>
                <a:spcPts val="0"/>
              </a:spcAft>
              <a:buSzPts val="1300"/>
              <a:buChar char="○"/>
            </a:pPr>
            <a:r>
              <a:rPr lang="en" sz="1300" dirty="0">
                <a:latin typeface="Calibri" panose="020F0502020204030204" pitchFamily="34" charset="0"/>
                <a:cs typeface="Calibri" panose="020F0502020204030204" pitchFamily="34" charset="0"/>
              </a:rPr>
              <a:t>Macroeconomic factors and their outlook contributing to the distressed industry sector.</a:t>
            </a:r>
            <a:endParaRPr sz="1300" dirty="0">
              <a:latin typeface="Calibri" panose="020F0502020204030204" pitchFamily="34" charset="0"/>
              <a:cs typeface="Calibri" panose="020F0502020204030204" pitchFamily="34" charset="0"/>
            </a:endParaRPr>
          </a:p>
          <a:p>
            <a:pPr marL="914400" lvl="1" indent="-311150" algn="l" rtl="0">
              <a:spcBef>
                <a:spcPts val="0"/>
              </a:spcBef>
              <a:spcAft>
                <a:spcPts val="0"/>
              </a:spcAft>
              <a:buSzPts val="1300"/>
              <a:buChar char="○"/>
            </a:pPr>
            <a:r>
              <a:rPr lang="en" sz="1300" dirty="0">
                <a:latin typeface="Calibri" panose="020F0502020204030204" pitchFamily="34" charset="0"/>
                <a:cs typeface="Calibri" panose="020F0502020204030204" pitchFamily="34" charset="0"/>
              </a:rPr>
              <a:t>Probability of a selected account turning NPA, and recommendations based on industry outlook.</a:t>
            </a:r>
            <a:endParaRPr sz="13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3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 sz="1300" dirty="0">
                <a:latin typeface="Calibri" panose="020F0502020204030204" pitchFamily="34" charset="0"/>
                <a:cs typeface="Calibri" panose="020F0502020204030204" pitchFamily="34" charset="0"/>
              </a:rPr>
              <a:t>	</a:t>
            </a:r>
            <a:r>
              <a:rPr lang="en" sz="1300" b="1" dirty="0">
                <a:latin typeface="Calibri" panose="020F0502020204030204" pitchFamily="34" charset="0"/>
                <a:cs typeface="Calibri" panose="020F0502020204030204" pitchFamily="34" charset="0"/>
              </a:rPr>
              <a:t>Technical Insights:</a:t>
            </a:r>
            <a:endParaRPr sz="1300" b="1" dirty="0">
              <a:latin typeface="Calibri" panose="020F0502020204030204" pitchFamily="34" charset="0"/>
              <a:cs typeface="Calibri" panose="020F0502020204030204" pitchFamily="34" charset="0"/>
            </a:endParaRPr>
          </a:p>
          <a:p>
            <a:pPr marL="914400" lvl="1" indent="-311150" algn="l" rtl="0">
              <a:spcBef>
                <a:spcPts val="0"/>
              </a:spcBef>
              <a:spcAft>
                <a:spcPts val="0"/>
              </a:spcAft>
              <a:buClr>
                <a:schemeClr val="dk1"/>
              </a:buClr>
              <a:buSzPts val="1300"/>
              <a:buChar char="○"/>
            </a:pPr>
            <a:r>
              <a:rPr lang="en" sz="1300" dirty="0">
                <a:solidFill>
                  <a:schemeClr val="dk1"/>
                </a:solidFill>
                <a:latin typeface="Calibri" panose="020F0502020204030204" pitchFamily="34" charset="0"/>
                <a:cs typeface="Calibri" panose="020F0502020204030204" pitchFamily="34" charset="0"/>
              </a:rPr>
              <a:t>Performance of different machine learning models which determine the probability of an account turning NPA.</a:t>
            </a:r>
            <a:endParaRPr sz="1300" dirty="0">
              <a:solidFill>
                <a:schemeClr val="dk1"/>
              </a:solidFill>
              <a:latin typeface="Calibri" panose="020F0502020204030204" pitchFamily="34" charset="0"/>
              <a:cs typeface="Calibri" panose="020F0502020204030204" pitchFamily="34" charset="0"/>
            </a:endParaRPr>
          </a:p>
          <a:p>
            <a:pPr marL="914400" lvl="1" indent="-311150" algn="l" rtl="0">
              <a:spcBef>
                <a:spcPts val="0"/>
              </a:spcBef>
              <a:spcAft>
                <a:spcPts val="0"/>
              </a:spcAft>
              <a:buClr>
                <a:schemeClr val="dk1"/>
              </a:buClr>
              <a:buSzPts val="1300"/>
              <a:buChar char="○"/>
            </a:pPr>
            <a:r>
              <a:rPr lang="en" sz="1300" dirty="0">
                <a:solidFill>
                  <a:schemeClr val="dk1"/>
                </a:solidFill>
                <a:latin typeface="Calibri" panose="020F0502020204030204" pitchFamily="34" charset="0"/>
                <a:cs typeface="Calibri" panose="020F0502020204030204" pitchFamily="34" charset="0"/>
              </a:rPr>
              <a:t>Key factors impacting the machine learning models.</a:t>
            </a:r>
            <a:endParaRPr sz="1300" dirty="0">
              <a:solidFill>
                <a:schemeClr val="dk1"/>
              </a:solidFill>
              <a:latin typeface="Calibri" panose="020F0502020204030204" pitchFamily="34" charset="0"/>
              <a:cs typeface="Calibri" panose="020F0502020204030204" pitchFamily="34" charset="0"/>
            </a:endParaRPr>
          </a:p>
          <a:p>
            <a:pPr marL="914400" lvl="1" indent="-311150" algn="l" rtl="0">
              <a:spcBef>
                <a:spcPts val="0"/>
              </a:spcBef>
              <a:spcAft>
                <a:spcPts val="0"/>
              </a:spcAft>
              <a:buClr>
                <a:schemeClr val="dk1"/>
              </a:buClr>
              <a:buSzPts val="1300"/>
              <a:buChar char="○"/>
            </a:pPr>
            <a:r>
              <a:rPr lang="en" sz="1300" dirty="0">
                <a:solidFill>
                  <a:schemeClr val="dk1"/>
                </a:solidFill>
                <a:latin typeface="Calibri" panose="020F0502020204030204" pitchFamily="34" charset="0"/>
                <a:cs typeface="Calibri" panose="020F0502020204030204" pitchFamily="34" charset="0"/>
              </a:rPr>
              <a:t>Training schedule and jobs status of different models.</a:t>
            </a:r>
            <a:endParaRPr sz="1300" dirty="0">
              <a:solidFill>
                <a:schemeClr val="dk1"/>
              </a:solidFill>
              <a:latin typeface="Calibri" panose="020F0502020204030204" pitchFamily="34" charset="0"/>
              <a:cs typeface="Calibri" panose="020F0502020204030204" pitchFamily="34" charset="0"/>
            </a:endParaRPr>
          </a:p>
          <a:p>
            <a:pPr marL="457200" lvl="0" indent="0" algn="l" rtl="0">
              <a:spcBef>
                <a:spcPts val="0"/>
              </a:spcBef>
              <a:spcAft>
                <a:spcPts val="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26906D-D39C-4A63-A869-A0E6072EA81E}"/>
              </a:ext>
            </a:extLst>
          </p:cNvPr>
          <p:cNvSpPr>
            <a:spLocks noGrp="1"/>
          </p:cNvSpPr>
          <p:nvPr>
            <p:ph type="title"/>
          </p:nvPr>
        </p:nvSpPr>
        <p:spPr/>
        <p:txBody>
          <a:bodyPr/>
          <a:lstStyle/>
          <a:p>
            <a:r>
              <a:rPr lang="en-US" dirty="0"/>
              <a:t>What does the data say?</a:t>
            </a:r>
            <a:endParaRPr lang="en-SG" dirty="0"/>
          </a:p>
        </p:txBody>
      </p:sp>
      <p:sp>
        <p:nvSpPr>
          <p:cNvPr id="5" name="Text Placeholder 4">
            <a:extLst>
              <a:ext uri="{FF2B5EF4-FFF2-40B4-BE49-F238E27FC236}">
                <a16:creationId xmlns:a16="http://schemas.microsoft.com/office/drawing/2014/main" id="{935AD293-4ABE-4819-A666-66C56F8BFCDD}"/>
              </a:ext>
            </a:extLst>
          </p:cNvPr>
          <p:cNvSpPr>
            <a:spLocks noGrp="1"/>
          </p:cNvSpPr>
          <p:nvPr>
            <p:ph type="body" idx="1"/>
          </p:nvPr>
        </p:nvSpPr>
        <p:spPr/>
        <p:txBody>
          <a:bodyPr/>
          <a:lstStyle/>
          <a:p>
            <a:r>
              <a:rPr lang="en-US" dirty="0"/>
              <a:t>https://www.kaggle.com/gauravduttakiit/loan-defaulter</a:t>
            </a:r>
            <a:endParaRPr lang="en-SG" dirty="0"/>
          </a:p>
        </p:txBody>
      </p:sp>
      <p:sp>
        <p:nvSpPr>
          <p:cNvPr id="6" name="Google Shape;537;p47">
            <a:extLst>
              <a:ext uri="{FF2B5EF4-FFF2-40B4-BE49-F238E27FC236}">
                <a16:creationId xmlns:a16="http://schemas.microsoft.com/office/drawing/2014/main" id="{48DD4FD0-C208-4558-82E3-4307FAFD3C8D}"/>
              </a:ext>
            </a:extLst>
          </p:cNvPr>
          <p:cNvSpPr txBox="1"/>
          <p:nvPr/>
        </p:nvSpPr>
        <p:spPr>
          <a:xfrm>
            <a:off x="242598" y="1936165"/>
            <a:ext cx="4913390" cy="1477297"/>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b="0" i="0" dirty="0">
                <a:solidFill>
                  <a:srgbClr val="000000"/>
                </a:solidFill>
                <a:effectLst/>
                <a:latin typeface="verdana" panose="020B0604030504040204" pitchFamily="34" charset="0"/>
              </a:rPr>
              <a:t>Loan Defaulter dataset</a:t>
            </a:r>
          </a:p>
          <a:p>
            <a:pPr marL="457200" lvl="0" indent="-317500" algn="l" rtl="0">
              <a:spcBef>
                <a:spcPts val="0"/>
              </a:spcBef>
              <a:spcAft>
                <a:spcPts val="0"/>
              </a:spcAft>
              <a:buClr>
                <a:schemeClr val="dk1"/>
              </a:buClr>
              <a:buSzPts val="1400"/>
              <a:buChar char="●"/>
            </a:pPr>
            <a:r>
              <a:rPr lang="en-US" b="0" i="0" dirty="0">
                <a:solidFill>
                  <a:srgbClr val="000000"/>
                </a:solidFill>
                <a:effectLst/>
                <a:latin typeface="verdana" panose="020B0604030504040204" pitchFamily="34" charset="0"/>
              </a:rPr>
              <a:t>~</a:t>
            </a:r>
            <a:r>
              <a:rPr lang="en-US" dirty="0">
                <a:latin typeface="verdana" panose="020B0604030504040204" pitchFamily="34" charset="0"/>
              </a:rPr>
              <a:t>9% defaults present</a:t>
            </a:r>
          </a:p>
          <a:p>
            <a:pPr marL="139700" lvl="0" algn="l" rtl="0">
              <a:spcBef>
                <a:spcPts val="0"/>
              </a:spcBef>
              <a:spcAft>
                <a:spcPts val="0"/>
              </a:spcAft>
              <a:buClr>
                <a:schemeClr val="dk1"/>
              </a:buClr>
              <a:buSzPts val="1400"/>
            </a:pPr>
            <a:endParaRPr lang="en-US" dirty="0">
              <a:latin typeface="verdana" panose="020B0604030504040204" pitchFamily="34" charset="0"/>
            </a:endParaRPr>
          </a:p>
          <a:p>
            <a:pPr marL="457200" lvl="0" indent="-317500" algn="l" rtl="0">
              <a:spcBef>
                <a:spcPts val="0"/>
              </a:spcBef>
              <a:spcAft>
                <a:spcPts val="0"/>
              </a:spcAft>
              <a:buClr>
                <a:schemeClr val="dk1"/>
              </a:buClr>
              <a:buSzPts val="1400"/>
              <a:buChar char="●"/>
            </a:pPr>
            <a:r>
              <a:rPr lang="en-US" dirty="0">
                <a:latin typeface="verdana" panose="020B0604030504040204" pitchFamily="34" charset="0"/>
              </a:rPr>
              <a:t>Assumptions: The dataset is available on account level. We have assumed the accounts to be at </a:t>
            </a:r>
            <a:r>
              <a:rPr lang="en-US">
                <a:latin typeface="verdana" panose="020B0604030504040204" pitchFamily="34" charset="0"/>
              </a:rPr>
              <a:t>SME accounts.</a:t>
            </a:r>
            <a:endParaRPr dirty="0"/>
          </a:p>
        </p:txBody>
      </p:sp>
      <p:pic>
        <p:nvPicPr>
          <p:cNvPr id="10" name="Picture 9">
            <a:extLst>
              <a:ext uri="{FF2B5EF4-FFF2-40B4-BE49-F238E27FC236}">
                <a16:creationId xmlns:a16="http://schemas.microsoft.com/office/drawing/2014/main" id="{CD59733C-4C4D-498D-B42A-4D9791045E6B}"/>
              </a:ext>
            </a:extLst>
          </p:cNvPr>
          <p:cNvPicPr>
            <a:picLocks noChangeAspect="1"/>
          </p:cNvPicPr>
          <p:nvPr/>
        </p:nvPicPr>
        <p:blipFill>
          <a:blip r:embed="rId2"/>
          <a:stretch>
            <a:fillRect/>
          </a:stretch>
        </p:blipFill>
        <p:spPr>
          <a:xfrm>
            <a:off x="5332720" y="1936165"/>
            <a:ext cx="3568684" cy="2539009"/>
          </a:xfrm>
          <a:prstGeom prst="rect">
            <a:avLst/>
          </a:prstGeom>
        </p:spPr>
      </p:pic>
    </p:spTree>
    <p:extLst>
      <p:ext uri="{BB962C8B-B14F-4D97-AF65-F5344CB8AC3E}">
        <p14:creationId xmlns:p14="http://schemas.microsoft.com/office/powerpoint/2010/main" val="895531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Video 36">
            <a:extLst>
              <a:ext uri="{FF2B5EF4-FFF2-40B4-BE49-F238E27FC236}">
                <a16:creationId xmlns:a16="http://schemas.microsoft.com/office/drawing/2014/main" id="{CC13CCD7-2676-4A53-A086-8CD998B4C7F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84"/>
          <a:stretch/>
        </p:blipFill>
        <p:spPr>
          <a:xfrm>
            <a:off x="-2285" y="10"/>
            <a:ext cx="9143999" cy="5143490"/>
          </a:xfrm>
          <a:prstGeom prst="rect">
            <a:avLst/>
          </a:prstGeom>
        </p:spPr>
      </p:pic>
      <p:sp>
        <p:nvSpPr>
          <p:cNvPr id="43" name="Rectangle 4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5701"/>
            <a:ext cx="9143999" cy="237161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31">
            <a:extLst>
              <a:ext uri="{FF2B5EF4-FFF2-40B4-BE49-F238E27FC236}">
                <a16:creationId xmlns:a16="http://schemas.microsoft.com/office/drawing/2014/main" id="{3A4F7D46-D98C-4F3F-AA70-C2EFFE834064}"/>
              </a:ext>
            </a:extLst>
          </p:cNvPr>
          <p:cNvSpPr>
            <a:spLocks noGrp="1"/>
          </p:cNvSpPr>
          <p:nvPr>
            <p:ph type="ctrTitle"/>
          </p:nvPr>
        </p:nvSpPr>
        <p:spPr>
          <a:xfrm>
            <a:off x="822960" y="244162"/>
            <a:ext cx="7543800" cy="2681084"/>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spcBef>
                <a:spcPct val="0"/>
              </a:spcBef>
            </a:pPr>
            <a:r>
              <a:rPr lang="en-US" sz="3900" kern="1200" dirty="0">
                <a:solidFill>
                  <a:srgbClr val="FFFFFF"/>
                </a:solidFill>
                <a:latin typeface="+mj-lt"/>
                <a:ea typeface="+mj-ea"/>
                <a:cs typeface="+mj-cs"/>
              </a:rPr>
              <a:t>Results</a:t>
            </a:r>
          </a:p>
        </p:txBody>
      </p:sp>
      <p:sp>
        <p:nvSpPr>
          <p:cNvPr id="34" name="Subtitle 33">
            <a:extLst>
              <a:ext uri="{FF2B5EF4-FFF2-40B4-BE49-F238E27FC236}">
                <a16:creationId xmlns:a16="http://schemas.microsoft.com/office/drawing/2014/main" id="{B67DED45-F4F4-4675-91FB-1FF4DAFA702B}"/>
              </a:ext>
            </a:extLst>
          </p:cNvPr>
          <p:cNvSpPr>
            <a:spLocks noGrp="1"/>
          </p:cNvSpPr>
          <p:nvPr>
            <p:ph type="subTitle" idx="1"/>
          </p:nvPr>
        </p:nvSpPr>
        <p:spPr>
          <a:xfrm>
            <a:off x="825038" y="3054032"/>
            <a:ext cx="7543800" cy="962030"/>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a:lnSpc>
                <a:spcPct val="90000"/>
              </a:lnSpc>
              <a:spcBef>
                <a:spcPts val="1000"/>
              </a:spcBef>
            </a:pPr>
            <a:endParaRPr lang="en-US" sz="2400" kern="1200" dirty="0">
              <a:solidFill>
                <a:srgbClr val="FFFFFF"/>
              </a:solidFill>
              <a:latin typeface="+mn-lt"/>
              <a:ea typeface="+mn-ea"/>
              <a:cs typeface="+mn-cs"/>
            </a:endParaRPr>
          </a:p>
        </p:txBody>
      </p:sp>
    </p:spTree>
    <p:extLst>
      <p:ext uri="{BB962C8B-B14F-4D97-AF65-F5344CB8AC3E}">
        <p14:creationId xmlns:p14="http://schemas.microsoft.com/office/powerpoint/2010/main" val="22214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34"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7"/>
                                        </p:tgtEl>
                                      </p:cBhvr>
                                    </p:cmd>
                                  </p:childTnLst>
                                </p:cTn>
                              </p:par>
                            </p:childTnLst>
                          </p:cTn>
                        </p:par>
                      </p:childTnLst>
                    </p:cTn>
                  </p:par>
                </p:childTnLst>
              </p:cTn>
              <p:nextCondLst>
                <p:cond evt="onClick" delay="0">
                  <p:tgtEl>
                    <p:spTgt spid="37"/>
                  </p:tgtEl>
                </p:cond>
              </p:nextCondLst>
            </p:seq>
            <p:video>
              <p:cMediaNode mute="1">
                <p:cTn id="12" repeatCount="indefinite" fill="hold" display="0">
                  <p:stCondLst>
                    <p:cond delay="indefinite"/>
                  </p:stCondLst>
                </p:cTn>
                <p:tgtEl>
                  <p:spTgt spid="37"/>
                </p:tgtEl>
              </p:cMediaNode>
            </p:video>
          </p:childTnLst>
        </p:cTn>
      </p:par>
    </p:tnLst>
  </p:timing>
</p:sld>
</file>

<file path=ppt/theme/theme1.xml><?xml version="1.0" encoding="utf-8"?>
<a:theme xmlns:a="http://schemas.openxmlformats.org/drawingml/2006/main" name="Office Theme">
  <a:themeElements>
    <a:clrScheme name="MS Healthcare Pitch">
      <a:dk1>
        <a:srgbClr val="000000"/>
      </a:dk1>
      <a:lt1>
        <a:srgbClr val="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MS Healthcare Pitch">
      <a:dk1>
        <a:srgbClr val="000000"/>
      </a:dk1>
      <a:lt1>
        <a:srgbClr val="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872</Words>
  <Application>Microsoft Office PowerPoint</Application>
  <PresentationFormat>On-screen Show (16:9)</PresentationFormat>
  <Paragraphs>135</Paragraphs>
  <Slides>14</Slides>
  <Notes>10</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Calibri</vt:lpstr>
      <vt:lpstr>Arial </vt:lpstr>
      <vt:lpstr>verdana</vt:lpstr>
      <vt:lpstr>Arial</vt:lpstr>
      <vt:lpstr>Courier New</vt:lpstr>
      <vt:lpstr>Gill Sans</vt:lpstr>
      <vt:lpstr>Office Theme</vt:lpstr>
      <vt:lpstr>Office Theme</vt:lpstr>
      <vt:lpstr>AZURE HACKATHON </vt:lpstr>
      <vt:lpstr>OUR BIG  IDEA</vt:lpstr>
      <vt:lpstr>OBJECTIVES</vt:lpstr>
      <vt:lpstr>INDUSTRY OUTLOOK</vt:lpstr>
      <vt:lpstr>DATA SOURCES</vt:lpstr>
      <vt:lpstr>Azure Architecture</vt:lpstr>
      <vt:lpstr>How Banks Will Use Our Solution</vt:lpstr>
      <vt:lpstr>What does the data say?</vt:lpstr>
      <vt:lpstr>Results</vt:lpstr>
      <vt:lpstr>Findings</vt:lpstr>
      <vt:lpstr>Next Steps</vt:lpstr>
      <vt:lpstr>THE TEAM</vt:lpstr>
      <vt:lpstr>References</vt:lpstr>
      <vt:lpstr>Top Impacted Sectors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HACKATHON </dc:title>
  <cp:lastModifiedBy>Gurkiran Kaur</cp:lastModifiedBy>
  <cp:revision>10</cp:revision>
  <dcterms:modified xsi:type="dcterms:W3CDTF">2021-04-05T16:31:20Z</dcterms:modified>
</cp:coreProperties>
</file>